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68" r:id="rId2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3024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BF0AE1E-AD7B-B65B-836F-02ABAA22A147}" name="Dorrit Bueters" initials="DB" userId="S::Dorrit.Bueters@theexperienceoffice.nl::96964783-66ce-4131-b262-732aae572617" providerId="AD"/>
  <p188:author id="{C5043479-6CDB-0AF2-3EFD-80B1A45C73EE}" name="Gastgebruiker" initials="Ga" userId="S::urn:spo:tenantanon#c05986c2-c481-4743-9c49-2c14d5b7abe7::" providerId="AD"/>
  <p188:author id="{2EF709A8-FE51-91CB-01D4-ED10424BE358}" name="Dorrit Bueters" initials="DB" userId="S::dorrit.bueters@theexperienceoffice.nl::96964783-66ce-4131-b262-732aae572617" providerId="AD"/>
  <p188:author id="{18C7CCE9-2398-D6C6-7F23-7161F65D410B}" name="Joep Pennartz" initials="JP" userId="S::joep.pennartz@theexperienceoffice.nl::1a079e5a-5087-4fe0-9bcd-05b2d3fd8bf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61C1"/>
    <a:srgbClr val="DEDE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90A28E-61BF-761F-670A-C0162F42C7CE}" v="1" dt="2026-06-01T18:35:10.4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68"/>
    <p:restoredTop sz="94669"/>
  </p:normalViewPr>
  <p:slideViewPr>
    <p:cSldViewPr snapToGrid="0">
      <p:cViewPr varScale="1">
        <p:scale>
          <a:sx n="54" d="100"/>
          <a:sy n="54" d="100"/>
        </p:scale>
        <p:origin x="3272" y="216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microsoft.com/office/2018/10/relationships/authors" Target="author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est User" userId="S::urn:spo:tenantanon#c05986c2-c481-4743-9c49-2c14d5b7abe7::" providerId="AD" clId="Web-{8D90A28E-61BF-761F-670A-C0162F42C7CE}"/>
    <pc:docChg chg="modSld">
      <pc:chgData name="Guest User" userId="S::urn:spo:tenantanon#c05986c2-c481-4743-9c49-2c14d5b7abe7::" providerId="AD" clId="Web-{8D90A28E-61BF-761F-670A-C0162F42C7CE}" dt="2026-06-01T18:35:10.415" v="0" actId="20577"/>
      <pc:docMkLst>
        <pc:docMk/>
      </pc:docMkLst>
      <pc:sldChg chg="modSp">
        <pc:chgData name="Guest User" userId="S::urn:spo:tenantanon#c05986c2-c481-4743-9c49-2c14d5b7abe7::" providerId="AD" clId="Web-{8D90A28E-61BF-761F-670A-C0162F42C7CE}" dt="2026-06-01T18:35:10.415" v="0" actId="20577"/>
        <pc:sldMkLst>
          <pc:docMk/>
          <pc:sldMk cId="2395146333" sldId="268"/>
        </pc:sldMkLst>
        <pc:spChg chg="mod">
          <ac:chgData name="Guest User" userId="S::urn:spo:tenantanon#c05986c2-c481-4743-9c49-2c14d5b7abe7::" providerId="AD" clId="Web-{8D90A28E-61BF-761F-670A-C0162F42C7CE}" dt="2026-06-01T18:35:10.415" v="0" actId="20577"/>
          <ac:spMkLst>
            <pc:docMk/>
            <pc:sldMk cId="2395146333" sldId="268"/>
            <ac:spMk id="10" creationId="{E4398C2F-273D-D9DE-095B-1B72DA36632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Hanken Grotesk" pitchFamily="2" charset="77"/>
              </a:defRPr>
            </a:lvl1pPr>
          </a:lstStyle>
          <a:p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Hanken Grotesk" pitchFamily="2" charset="77"/>
              </a:defRPr>
            </a:lvl1pPr>
          </a:lstStyle>
          <a:p>
            <a:fld id="{A71F8AD1-88E6-814D-8D61-D7E8D5257436}" type="datetimeFigureOut">
              <a:rPr lang="nl-NL" smtClean="0"/>
              <a:pPr/>
              <a:t>1-6-2026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Hanken Grotesk" pitchFamily="2" charset="77"/>
              </a:defRPr>
            </a:lvl1pPr>
          </a:lstStyle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Hanken Grotesk" pitchFamily="2" charset="77"/>
              </a:defRPr>
            </a:lvl1pPr>
          </a:lstStyle>
          <a:p>
            <a:fld id="{EDE99B3C-1008-E94F-B34E-49EAABB8A389}" type="slidenum">
              <a:rPr lang="nl-NL" smtClean="0"/>
              <a:pPr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89662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Hanken Grotesk" pitchFamily="2" charset="77"/>
        <a:ea typeface="+mn-ea"/>
        <a:cs typeface="+mn-cs"/>
      </a:defRPr>
    </a:lvl1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E99B3C-1008-E94F-B34E-49EAABB8A389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295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nl-NL"/>
              <a:t>Klikken om de ondertitelstijl van het model te bewerken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6E06-F81E-F947-A9C3-24C20757CDCB}" type="datetimeFigureOut">
              <a:rPr lang="nl-NL" smtClean="0"/>
              <a:t>1-6-2026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EC42E-310D-594E-814D-B37E88DDA84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36265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6E06-F81E-F947-A9C3-24C20757CDCB}" type="datetimeFigureOut">
              <a:rPr lang="nl-NL" smtClean="0"/>
              <a:t>1-6-2026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EC42E-310D-594E-814D-B37E88DDA84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9016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6E06-F81E-F947-A9C3-24C20757CDCB}" type="datetimeFigureOut">
              <a:rPr lang="nl-NL" smtClean="0"/>
              <a:t>1-6-2026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EC42E-310D-594E-814D-B37E88DDA84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2225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6E06-F81E-F947-A9C3-24C20757CDCB}" type="datetimeFigureOut">
              <a:rPr lang="nl-NL" smtClean="0"/>
              <a:t>1-6-2026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EC42E-310D-594E-814D-B37E88DDA84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2665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6E06-F81E-F947-A9C3-24C20757CDCB}" type="datetimeFigureOut">
              <a:rPr lang="nl-NL" smtClean="0"/>
              <a:t>1-6-2026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EC42E-310D-594E-814D-B37E88DDA84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36808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6E06-F81E-F947-A9C3-24C20757CDCB}" type="datetimeFigureOut">
              <a:rPr lang="nl-NL" smtClean="0"/>
              <a:t>1-6-2026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EC42E-310D-594E-814D-B37E88DDA84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93283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6E06-F81E-F947-A9C3-24C20757CDCB}" type="datetimeFigureOut">
              <a:rPr lang="nl-NL" smtClean="0"/>
              <a:t>1-6-2026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EC42E-310D-594E-814D-B37E88DDA84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81141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6E06-F81E-F947-A9C3-24C20757CDCB}" type="datetimeFigureOut">
              <a:rPr lang="nl-NL" smtClean="0"/>
              <a:t>1-6-2026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EC42E-310D-594E-814D-B37E88DDA84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1208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6E06-F81E-F947-A9C3-24C20757CDCB}" type="datetimeFigureOut">
              <a:rPr lang="nl-NL" smtClean="0"/>
              <a:t>1-6-2026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EC42E-310D-594E-814D-B37E88DDA84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8679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6E06-F81E-F947-A9C3-24C20757CDCB}" type="datetimeFigureOut">
              <a:rPr lang="nl-NL" smtClean="0"/>
              <a:t>1-6-2026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EC42E-310D-594E-814D-B37E88DDA84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9228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nl-NL"/>
              <a:t>Klik op het pictogram als u een afbeelding wilt toevoegen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6E06-F81E-F947-A9C3-24C20757CDCB}" type="datetimeFigureOut">
              <a:rPr lang="nl-NL" smtClean="0"/>
              <a:t>1-6-2026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EC42E-310D-594E-814D-B37E88DDA84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8806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 b="0" i="0">
                <a:solidFill>
                  <a:schemeClr val="tx1">
                    <a:tint val="82000"/>
                  </a:schemeClr>
                </a:solidFill>
                <a:latin typeface="Hanken Grotesk" pitchFamily="2" charset="77"/>
              </a:defRPr>
            </a:lvl1pPr>
          </a:lstStyle>
          <a:p>
            <a:fld id="{5B8B6E06-F81E-F947-A9C3-24C20757CDCB}" type="datetimeFigureOut">
              <a:rPr lang="nl-NL" smtClean="0"/>
              <a:pPr/>
              <a:t>1-6-2026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 b="0" i="0">
                <a:solidFill>
                  <a:schemeClr val="tx1">
                    <a:tint val="82000"/>
                  </a:schemeClr>
                </a:solidFill>
                <a:latin typeface="Hanken Grotesk" pitchFamily="2" charset="77"/>
              </a:defRPr>
            </a:lvl1pPr>
          </a:lstStyle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 b="0" i="0">
                <a:solidFill>
                  <a:schemeClr val="tx1">
                    <a:tint val="82000"/>
                  </a:schemeClr>
                </a:solidFill>
                <a:latin typeface="Hanken Grotesk" pitchFamily="2" charset="77"/>
              </a:defRPr>
            </a:lvl1pPr>
          </a:lstStyle>
          <a:p>
            <a:fld id="{2EAEC42E-310D-594E-814D-B37E88DDA840}" type="slidenum">
              <a:rPr lang="nl-NL" smtClean="0"/>
              <a:pPr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18180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b="0" i="0" kern="1200">
          <a:solidFill>
            <a:schemeClr val="tx1"/>
          </a:solidFill>
          <a:latin typeface="Hanken Grotesk" pitchFamily="2" charset="77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b="0" i="0" kern="1200">
          <a:solidFill>
            <a:schemeClr val="tx1"/>
          </a:solidFill>
          <a:latin typeface="Hanken Grotesk" pitchFamily="2" charset="77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b="0" i="0" kern="1200">
          <a:solidFill>
            <a:schemeClr val="tx1"/>
          </a:solidFill>
          <a:latin typeface="Hanken Grotesk" pitchFamily="2" charset="77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b="0" i="0" kern="1200">
          <a:solidFill>
            <a:schemeClr val="tx1"/>
          </a:solidFill>
          <a:latin typeface="Hanken Grotesk" pitchFamily="2" charset="77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b="0" i="0" kern="1200">
          <a:solidFill>
            <a:schemeClr val="tx1"/>
          </a:solidFill>
          <a:latin typeface="Hanken Grotesk" pitchFamily="2" charset="77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b="0" i="0" kern="1200">
          <a:solidFill>
            <a:schemeClr val="tx1"/>
          </a:solidFill>
          <a:latin typeface="Hanken Grotesk" pitchFamily="2" charset="77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EDE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Afbeelding 15">
            <a:extLst>
              <a:ext uri="{FF2B5EF4-FFF2-40B4-BE49-F238E27FC236}">
                <a16:creationId xmlns:a16="http://schemas.microsoft.com/office/drawing/2014/main" id="{780E1552-DAC7-1858-D780-61BEB34315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45" y="7224709"/>
            <a:ext cx="2760655" cy="2863750"/>
          </a:xfrm>
          <a:prstGeom prst="rect">
            <a:avLst/>
          </a:prstGeom>
        </p:spPr>
      </p:pic>
      <p:sp>
        <p:nvSpPr>
          <p:cNvPr id="4" name="Rechthoek 34">
            <a:extLst>
              <a:ext uri="{FF2B5EF4-FFF2-40B4-BE49-F238E27FC236}">
                <a16:creationId xmlns:a16="http://schemas.microsoft.com/office/drawing/2014/main" id="{45BF1DBE-00B2-1F7D-8A66-47440FE4DD47}"/>
              </a:ext>
            </a:extLst>
          </p:cNvPr>
          <p:cNvSpPr/>
          <p:nvPr/>
        </p:nvSpPr>
        <p:spPr>
          <a:xfrm>
            <a:off x="439745" y="3495512"/>
            <a:ext cx="5521310" cy="3558429"/>
          </a:xfrm>
          <a:custGeom>
            <a:avLst/>
            <a:gdLst>
              <a:gd name="csX0" fmla="*/ 0 w 3522300"/>
              <a:gd name="csY0" fmla="*/ 0 h 4040641"/>
              <a:gd name="csX1" fmla="*/ 3522300 w 3522300"/>
              <a:gd name="csY1" fmla="*/ 0 h 4040641"/>
              <a:gd name="csX2" fmla="*/ 3522300 w 3522300"/>
              <a:gd name="csY2" fmla="*/ 4040641 h 4040641"/>
              <a:gd name="csX3" fmla="*/ 0 w 3522300"/>
              <a:gd name="csY3" fmla="*/ 4040641 h 4040641"/>
              <a:gd name="csX4" fmla="*/ 0 w 3522300"/>
              <a:gd name="csY4" fmla="*/ 0 h 4040641"/>
              <a:gd name="csX0" fmla="*/ 0 w 3522300"/>
              <a:gd name="csY0" fmla="*/ 0 h 4052216"/>
              <a:gd name="csX1" fmla="*/ 3522300 w 3522300"/>
              <a:gd name="csY1" fmla="*/ 0 h 4052216"/>
              <a:gd name="csX2" fmla="*/ 3522300 w 3522300"/>
              <a:gd name="csY2" fmla="*/ 4040641 h 4052216"/>
              <a:gd name="csX3" fmla="*/ 69448 w 3522300"/>
              <a:gd name="csY3" fmla="*/ 4052216 h 4052216"/>
              <a:gd name="csX4" fmla="*/ 0 w 3522300"/>
              <a:gd name="csY4" fmla="*/ 0 h 4052216"/>
              <a:gd name="csX0" fmla="*/ 0 w 3614897"/>
              <a:gd name="csY0" fmla="*/ 0 h 4052216"/>
              <a:gd name="csX1" fmla="*/ 3614897 w 3614897"/>
              <a:gd name="csY1" fmla="*/ 0 h 4052216"/>
              <a:gd name="csX2" fmla="*/ 3522300 w 3614897"/>
              <a:gd name="csY2" fmla="*/ 4040641 h 4052216"/>
              <a:gd name="csX3" fmla="*/ 69448 w 3614897"/>
              <a:gd name="csY3" fmla="*/ 4052216 h 4052216"/>
              <a:gd name="csX4" fmla="*/ 0 w 3614897"/>
              <a:gd name="csY4" fmla="*/ 0 h 405221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3614897" h="4052216">
                <a:moveTo>
                  <a:pt x="0" y="0"/>
                </a:moveTo>
                <a:lnTo>
                  <a:pt x="3614897" y="0"/>
                </a:lnTo>
                <a:lnTo>
                  <a:pt x="3522300" y="4040641"/>
                </a:lnTo>
                <a:lnTo>
                  <a:pt x="69448" y="4052216"/>
                </a:lnTo>
                <a:lnTo>
                  <a:pt x="0" y="0"/>
                </a:lnTo>
                <a:close/>
              </a:path>
            </a:pathLst>
          </a:custGeom>
          <a:solidFill>
            <a:srgbClr val="6161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60000" rIns="360000" bIns="251999" rtlCol="0" anchor="t"/>
          <a:lstStyle/>
          <a:p>
            <a:pPr defTabSz="914377">
              <a:lnSpc>
                <a:spcPct val="115000"/>
              </a:lnSpc>
              <a:buSzPts val="1100"/>
            </a:pPr>
            <a:r>
              <a:rPr lang="nl-NL" sz="3200" b="1" dirty="0">
                <a:solidFill>
                  <a:schemeClr val="bg1"/>
                </a:solidFill>
                <a:latin typeface="Montserrat"/>
              </a:rPr>
              <a:t>Wat vieren we?</a:t>
            </a:r>
          </a:p>
          <a:p>
            <a:pPr defTabSz="914377">
              <a:lnSpc>
                <a:spcPct val="115000"/>
              </a:lnSpc>
              <a:buSzPts val="1100"/>
            </a:pPr>
            <a:endParaRPr lang="nl-NL" sz="1200" dirty="0">
              <a:solidFill>
                <a:schemeClr val="bg1"/>
              </a:solidFill>
              <a:latin typeface="Hanken Grotesk" pitchFamily="2" charset="77"/>
            </a:endParaRPr>
          </a:p>
          <a:p>
            <a:pPr defTabSz="914377">
              <a:lnSpc>
                <a:spcPct val="115000"/>
              </a:lnSpc>
              <a:buSzPts val="1100"/>
            </a:pPr>
            <a:r>
              <a:rPr lang="nl-NL" sz="2400" dirty="0">
                <a:solidFill>
                  <a:schemeClr val="bg1"/>
                </a:solidFill>
                <a:latin typeface="Hanken Grotesk" pitchFamily="2" charset="77"/>
                <a:cs typeface="Arial"/>
              </a:rPr>
              <a:t>[Beschrijf in 1 of 2 zinnen wat </a:t>
            </a:r>
          </a:p>
          <a:p>
            <a:pPr defTabSz="914377">
              <a:lnSpc>
                <a:spcPct val="115000"/>
              </a:lnSpc>
              <a:buSzPts val="1100"/>
            </a:pPr>
            <a:r>
              <a:rPr lang="nl-NL" sz="2400" dirty="0">
                <a:solidFill>
                  <a:schemeClr val="bg1"/>
                </a:solidFill>
                <a:latin typeface="Hanken Grotesk" pitchFamily="2" charset="77"/>
                <a:cs typeface="Arial"/>
              </a:rPr>
              <a:t>jullie hebben bereikt]</a:t>
            </a:r>
          </a:p>
          <a:p>
            <a:pPr defTabSz="914377">
              <a:lnSpc>
                <a:spcPct val="115000"/>
              </a:lnSpc>
              <a:buSzPts val="1100"/>
            </a:pPr>
            <a:endParaRPr lang="nl-NL" sz="1200" dirty="0">
              <a:solidFill>
                <a:schemeClr val="bg1"/>
              </a:solidFill>
              <a:latin typeface="Hanken Grotesk" pitchFamily="2" charset="77"/>
              <a:cs typeface="Arial"/>
            </a:endParaRPr>
          </a:p>
          <a:p>
            <a:pPr defTabSz="914377">
              <a:lnSpc>
                <a:spcPct val="115000"/>
              </a:lnSpc>
              <a:buSzPts val="1100"/>
            </a:pPr>
            <a:endParaRPr lang="nl-NL" sz="1200" dirty="0">
              <a:solidFill>
                <a:schemeClr val="bg1"/>
              </a:solidFill>
              <a:latin typeface="Hanken Grotesk" pitchFamily="2" charset="77"/>
              <a:cs typeface="Arial"/>
            </a:endParaRP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1C3719F5-3397-18A9-5E65-183E6F56BA85}"/>
              </a:ext>
            </a:extLst>
          </p:cNvPr>
          <p:cNvSpPr txBox="1"/>
          <p:nvPr/>
        </p:nvSpPr>
        <p:spPr>
          <a:xfrm>
            <a:off x="1404820" y="458988"/>
            <a:ext cx="6791559" cy="30074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377">
              <a:lnSpc>
                <a:spcPct val="115000"/>
              </a:lnSpc>
              <a:buSzPts val="1100"/>
            </a:pPr>
            <a:r>
              <a:rPr lang="nl-NL" sz="2800" b="1" dirty="0">
                <a:latin typeface="Montserrat"/>
              </a:rPr>
              <a:t>We hebben iets te vieren:</a:t>
            </a:r>
          </a:p>
          <a:p>
            <a:pPr algn="ctr" defTabSz="914377">
              <a:lnSpc>
                <a:spcPct val="115000"/>
              </a:lnSpc>
              <a:buSzPts val="1100"/>
            </a:pPr>
            <a:r>
              <a:rPr lang="nl-NL" sz="6000" b="1" dirty="0">
                <a:latin typeface="Montserrat"/>
              </a:rPr>
              <a:t>[Mijlpaal in 2-4 woorden]</a:t>
            </a:r>
          </a:p>
          <a:p>
            <a:pPr defTabSz="914377">
              <a:lnSpc>
                <a:spcPct val="115000"/>
              </a:lnSpc>
              <a:buSzPts val="1100"/>
            </a:pPr>
            <a:endParaRPr lang="nl-NL" sz="1800" b="1" dirty="0">
              <a:latin typeface="Montserrat"/>
            </a:endParaRPr>
          </a:p>
        </p:txBody>
      </p:sp>
      <p:sp>
        <p:nvSpPr>
          <p:cNvPr id="10" name="Rechthoek 34">
            <a:extLst>
              <a:ext uri="{FF2B5EF4-FFF2-40B4-BE49-F238E27FC236}">
                <a16:creationId xmlns:a16="http://schemas.microsoft.com/office/drawing/2014/main" id="{E4398C2F-273D-D9DE-095B-1B72DA366325}"/>
              </a:ext>
            </a:extLst>
          </p:cNvPr>
          <p:cNvSpPr/>
          <p:nvPr/>
        </p:nvSpPr>
        <p:spPr>
          <a:xfrm>
            <a:off x="3086100" y="7598300"/>
            <a:ext cx="6156998" cy="3558429"/>
          </a:xfrm>
          <a:custGeom>
            <a:avLst/>
            <a:gdLst>
              <a:gd name="csX0" fmla="*/ 0 w 3522300"/>
              <a:gd name="csY0" fmla="*/ 0 h 4040641"/>
              <a:gd name="csX1" fmla="*/ 3522300 w 3522300"/>
              <a:gd name="csY1" fmla="*/ 0 h 4040641"/>
              <a:gd name="csX2" fmla="*/ 3522300 w 3522300"/>
              <a:gd name="csY2" fmla="*/ 4040641 h 4040641"/>
              <a:gd name="csX3" fmla="*/ 0 w 3522300"/>
              <a:gd name="csY3" fmla="*/ 4040641 h 4040641"/>
              <a:gd name="csX4" fmla="*/ 0 w 3522300"/>
              <a:gd name="csY4" fmla="*/ 0 h 4040641"/>
              <a:gd name="csX0" fmla="*/ 0 w 3522300"/>
              <a:gd name="csY0" fmla="*/ 0 h 4052216"/>
              <a:gd name="csX1" fmla="*/ 3522300 w 3522300"/>
              <a:gd name="csY1" fmla="*/ 0 h 4052216"/>
              <a:gd name="csX2" fmla="*/ 3522300 w 3522300"/>
              <a:gd name="csY2" fmla="*/ 4040641 h 4052216"/>
              <a:gd name="csX3" fmla="*/ 69448 w 3522300"/>
              <a:gd name="csY3" fmla="*/ 4052216 h 4052216"/>
              <a:gd name="csX4" fmla="*/ 0 w 3522300"/>
              <a:gd name="csY4" fmla="*/ 0 h 4052216"/>
              <a:gd name="csX0" fmla="*/ 0 w 3614897"/>
              <a:gd name="csY0" fmla="*/ 0 h 4052216"/>
              <a:gd name="csX1" fmla="*/ 3614897 w 3614897"/>
              <a:gd name="csY1" fmla="*/ 0 h 4052216"/>
              <a:gd name="csX2" fmla="*/ 3522300 w 3614897"/>
              <a:gd name="csY2" fmla="*/ 4040641 h 4052216"/>
              <a:gd name="csX3" fmla="*/ 69448 w 3614897"/>
              <a:gd name="csY3" fmla="*/ 4052216 h 4052216"/>
              <a:gd name="csX4" fmla="*/ 0 w 3614897"/>
              <a:gd name="csY4" fmla="*/ 0 h 4052216"/>
              <a:gd name="csX0" fmla="*/ 0 w 3614897"/>
              <a:gd name="csY0" fmla="*/ 0 h 4184198"/>
              <a:gd name="csX1" fmla="*/ 3614897 w 3614897"/>
              <a:gd name="csY1" fmla="*/ 0 h 4184198"/>
              <a:gd name="csX2" fmla="*/ 3560647 w 3614897"/>
              <a:gd name="csY2" fmla="*/ 4184198 h 4184198"/>
              <a:gd name="csX3" fmla="*/ 69448 w 3614897"/>
              <a:gd name="csY3" fmla="*/ 4052216 h 4184198"/>
              <a:gd name="csX4" fmla="*/ 0 w 3614897"/>
              <a:gd name="csY4" fmla="*/ 0 h 4184198"/>
              <a:gd name="csX0" fmla="*/ 0 w 3614897"/>
              <a:gd name="csY0" fmla="*/ 0 h 4184198"/>
              <a:gd name="csX1" fmla="*/ 3614897 w 3614897"/>
              <a:gd name="csY1" fmla="*/ 0 h 4184198"/>
              <a:gd name="csX2" fmla="*/ 3560647 w 3614897"/>
              <a:gd name="csY2" fmla="*/ 4184198 h 4184198"/>
              <a:gd name="csX3" fmla="*/ 11927 w 3614897"/>
              <a:gd name="csY3" fmla="*/ 4134248 h 4184198"/>
              <a:gd name="csX4" fmla="*/ 0 w 3614897"/>
              <a:gd name="csY4" fmla="*/ 0 h 4184198"/>
              <a:gd name="csX0" fmla="*/ 0 w 3614897"/>
              <a:gd name="csY0" fmla="*/ 0 h 4266232"/>
              <a:gd name="csX1" fmla="*/ 3614897 w 3614897"/>
              <a:gd name="csY1" fmla="*/ 82034 h 4266232"/>
              <a:gd name="csX2" fmla="*/ 3560647 w 3614897"/>
              <a:gd name="csY2" fmla="*/ 4266232 h 4266232"/>
              <a:gd name="csX3" fmla="*/ 11927 w 3614897"/>
              <a:gd name="csY3" fmla="*/ 4216282 h 4266232"/>
              <a:gd name="csX4" fmla="*/ 0 w 3614897"/>
              <a:gd name="csY4" fmla="*/ 0 h 42662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3614897" h="4266232">
                <a:moveTo>
                  <a:pt x="0" y="0"/>
                </a:moveTo>
                <a:lnTo>
                  <a:pt x="3614897" y="82034"/>
                </a:lnTo>
                <a:lnTo>
                  <a:pt x="3560647" y="4266232"/>
                </a:lnTo>
                <a:lnTo>
                  <a:pt x="11927" y="4216282"/>
                </a:lnTo>
                <a:cubicBezTo>
                  <a:pt x="7951" y="2838199"/>
                  <a:pt x="3976" y="1378083"/>
                  <a:pt x="0" y="0"/>
                </a:cubicBezTo>
                <a:close/>
              </a:path>
            </a:pathLst>
          </a:custGeom>
          <a:solidFill>
            <a:srgbClr val="6161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60000" rIns="360000" bIns="251999" rtlCol="0" anchor="t"/>
          <a:lstStyle/>
          <a:p>
            <a:pPr defTabSz="914377">
              <a:lnSpc>
                <a:spcPct val="115000"/>
              </a:lnSpc>
              <a:buSzPts val="1100"/>
            </a:pPr>
            <a:r>
              <a:rPr lang="nl-NL" sz="3200" b="1" dirty="0">
                <a:solidFill>
                  <a:schemeClr val="bg1"/>
                </a:solidFill>
                <a:latin typeface="Montserrat"/>
              </a:rPr>
              <a:t>Hoe houden we dit vast?</a:t>
            </a:r>
          </a:p>
          <a:p>
            <a:pPr defTabSz="914377">
              <a:lnSpc>
                <a:spcPct val="115000"/>
              </a:lnSpc>
              <a:buSzPts val="1100"/>
            </a:pPr>
            <a:endParaRPr lang="nl-NL" sz="1200" dirty="0">
              <a:solidFill>
                <a:schemeClr val="bg1"/>
              </a:solidFill>
              <a:latin typeface="Hanken Grotesk" pitchFamily="2" charset="77"/>
            </a:endParaRPr>
          </a:p>
          <a:p>
            <a:pPr defTabSz="914377">
              <a:lnSpc>
                <a:spcPct val="115000"/>
              </a:lnSpc>
              <a:buSzPts val="1100"/>
            </a:pPr>
            <a:r>
              <a:rPr lang="nl-NL" sz="2400" dirty="0">
                <a:solidFill>
                  <a:schemeClr val="bg1"/>
                </a:solidFill>
                <a:latin typeface="Hanken Grotesk"/>
                <a:cs typeface="Arial"/>
              </a:rPr>
              <a:t>[Beschrijf in 1 of 2 zinnen welke afspraken </a:t>
            </a:r>
            <a:r>
              <a:rPr lang="nl-NL" sz="2400">
                <a:solidFill>
                  <a:schemeClr val="bg1"/>
                </a:solidFill>
                <a:latin typeface="Hanken Grotesk"/>
                <a:cs typeface="Arial"/>
              </a:rPr>
              <a:t>jullie maken om dit te borgen?]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04F05216-B40B-E343-6340-04F8C8A0E59E}"/>
              </a:ext>
            </a:extLst>
          </p:cNvPr>
          <p:cNvSpPr txBox="1"/>
          <p:nvPr/>
        </p:nvSpPr>
        <p:spPr>
          <a:xfrm>
            <a:off x="1353580" y="12244047"/>
            <a:ext cx="6842799" cy="3269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377">
              <a:lnSpc>
                <a:spcPct val="115000"/>
              </a:lnSpc>
              <a:buSzPts val="1100"/>
            </a:pPr>
            <a:r>
              <a:rPr lang="nl-NL" sz="1400" dirty="0">
                <a:latin typeface="Hanken Grotesk" pitchFamily="2" charset="77"/>
              </a:rPr>
              <a:t>Een initiatief van </a:t>
            </a:r>
            <a:r>
              <a:rPr lang="nl-NL" sz="1400" dirty="0">
                <a:solidFill>
                  <a:srgbClr val="FF0000"/>
                </a:solidFill>
                <a:latin typeface="Hanken Grotesk" pitchFamily="2" charset="77"/>
              </a:rPr>
              <a:t>[naam professionele raad]</a:t>
            </a:r>
            <a:endParaRPr lang="nl-NL" sz="1400" dirty="0">
              <a:solidFill>
                <a:schemeClr val="bg1"/>
              </a:solidFill>
              <a:latin typeface="Hanken Grotesk" pitchFamily="2" charset="77"/>
              <a:cs typeface="Arial"/>
            </a:endParaRPr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40D4F3B9-0754-1CE3-9C30-A4C7097475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60954" y="3050307"/>
            <a:ext cx="4082144" cy="4670249"/>
          </a:xfrm>
          <a:prstGeom prst="rect">
            <a:avLst/>
          </a:prstGeom>
        </p:spPr>
      </p:pic>
      <p:sp>
        <p:nvSpPr>
          <p:cNvPr id="5" name="Rechthoek 34">
            <a:extLst>
              <a:ext uri="{FF2B5EF4-FFF2-40B4-BE49-F238E27FC236}">
                <a16:creationId xmlns:a16="http://schemas.microsoft.com/office/drawing/2014/main" id="{36C40101-FE4D-2F86-8ECD-D1E311CAE5D2}"/>
              </a:ext>
            </a:extLst>
          </p:cNvPr>
          <p:cNvSpPr/>
          <p:nvPr/>
        </p:nvSpPr>
        <p:spPr>
          <a:xfrm>
            <a:off x="7413170" y="11627566"/>
            <a:ext cx="1829927" cy="943430"/>
          </a:xfrm>
          <a:custGeom>
            <a:avLst/>
            <a:gdLst>
              <a:gd name="csX0" fmla="*/ 0 w 3522300"/>
              <a:gd name="csY0" fmla="*/ 0 h 4040641"/>
              <a:gd name="csX1" fmla="*/ 3522300 w 3522300"/>
              <a:gd name="csY1" fmla="*/ 0 h 4040641"/>
              <a:gd name="csX2" fmla="*/ 3522300 w 3522300"/>
              <a:gd name="csY2" fmla="*/ 4040641 h 4040641"/>
              <a:gd name="csX3" fmla="*/ 0 w 3522300"/>
              <a:gd name="csY3" fmla="*/ 4040641 h 4040641"/>
              <a:gd name="csX4" fmla="*/ 0 w 3522300"/>
              <a:gd name="csY4" fmla="*/ 0 h 4040641"/>
              <a:gd name="csX0" fmla="*/ 0 w 3522300"/>
              <a:gd name="csY0" fmla="*/ 0 h 4052216"/>
              <a:gd name="csX1" fmla="*/ 3522300 w 3522300"/>
              <a:gd name="csY1" fmla="*/ 0 h 4052216"/>
              <a:gd name="csX2" fmla="*/ 3522300 w 3522300"/>
              <a:gd name="csY2" fmla="*/ 4040641 h 4052216"/>
              <a:gd name="csX3" fmla="*/ 69448 w 3522300"/>
              <a:gd name="csY3" fmla="*/ 4052216 h 4052216"/>
              <a:gd name="csX4" fmla="*/ 0 w 3522300"/>
              <a:gd name="csY4" fmla="*/ 0 h 4052216"/>
              <a:gd name="csX0" fmla="*/ 0 w 3614897"/>
              <a:gd name="csY0" fmla="*/ 0 h 4052216"/>
              <a:gd name="csX1" fmla="*/ 3614897 w 3614897"/>
              <a:gd name="csY1" fmla="*/ 0 h 4052216"/>
              <a:gd name="csX2" fmla="*/ 3522300 w 3614897"/>
              <a:gd name="csY2" fmla="*/ 4040641 h 4052216"/>
              <a:gd name="csX3" fmla="*/ 69448 w 3614897"/>
              <a:gd name="csY3" fmla="*/ 4052216 h 4052216"/>
              <a:gd name="csX4" fmla="*/ 0 w 3614897"/>
              <a:gd name="csY4" fmla="*/ 0 h 4052216"/>
              <a:gd name="csX0" fmla="*/ 0 w 3614897"/>
              <a:gd name="csY0" fmla="*/ 0 h 4184198"/>
              <a:gd name="csX1" fmla="*/ 3614897 w 3614897"/>
              <a:gd name="csY1" fmla="*/ 0 h 4184198"/>
              <a:gd name="csX2" fmla="*/ 3560647 w 3614897"/>
              <a:gd name="csY2" fmla="*/ 4184198 h 4184198"/>
              <a:gd name="csX3" fmla="*/ 69448 w 3614897"/>
              <a:gd name="csY3" fmla="*/ 4052216 h 4184198"/>
              <a:gd name="csX4" fmla="*/ 0 w 3614897"/>
              <a:gd name="csY4" fmla="*/ 0 h 4184198"/>
              <a:gd name="csX0" fmla="*/ 0 w 3614897"/>
              <a:gd name="csY0" fmla="*/ 0 h 4184198"/>
              <a:gd name="csX1" fmla="*/ 3614897 w 3614897"/>
              <a:gd name="csY1" fmla="*/ 0 h 4184198"/>
              <a:gd name="csX2" fmla="*/ 3560647 w 3614897"/>
              <a:gd name="csY2" fmla="*/ 4184198 h 4184198"/>
              <a:gd name="csX3" fmla="*/ 11927 w 3614897"/>
              <a:gd name="csY3" fmla="*/ 4134248 h 4184198"/>
              <a:gd name="csX4" fmla="*/ 0 w 3614897"/>
              <a:gd name="csY4" fmla="*/ 0 h 4184198"/>
              <a:gd name="csX0" fmla="*/ 0 w 3614897"/>
              <a:gd name="csY0" fmla="*/ 0 h 4266232"/>
              <a:gd name="csX1" fmla="*/ 3614897 w 3614897"/>
              <a:gd name="csY1" fmla="*/ 82034 h 4266232"/>
              <a:gd name="csX2" fmla="*/ 3560647 w 3614897"/>
              <a:gd name="csY2" fmla="*/ 4266232 h 4266232"/>
              <a:gd name="csX3" fmla="*/ 11927 w 3614897"/>
              <a:gd name="csY3" fmla="*/ 4216282 h 4266232"/>
              <a:gd name="csX4" fmla="*/ 0 w 3614897"/>
              <a:gd name="csY4" fmla="*/ 0 h 42662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3614897" h="4266232">
                <a:moveTo>
                  <a:pt x="0" y="0"/>
                </a:moveTo>
                <a:lnTo>
                  <a:pt x="3614897" y="82034"/>
                </a:lnTo>
                <a:lnTo>
                  <a:pt x="3560647" y="4266232"/>
                </a:lnTo>
                <a:lnTo>
                  <a:pt x="11927" y="4216282"/>
                </a:lnTo>
                <a:cubicBezTo>
                  <a:pt x="7951" y="2838199"/>
                  <a:pt x="3976" y="1378083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60000" rIns="360000" bIns="251999" rtlCol="0" anchor="ctr"/>
          <a:lstStyle/>
          <a:p>
            <a:pPr defTabSz="914377">
              <a:lnSpc>
                <a:spcPct val="115000"/>
              </a:lnSpc>
              <a:buSzPts val="1100"/>
            </a:pPr>
            <a:endParaRPr lang="nl-NL" sz="1050" dirty="0">
              <a:solidFill>
                <a:srgbClr val="FF0000"/>
              </a:solidFill>
              <a:latin typeface="Hanken Grotesk" pitchFamily="2" charset="77"/>
              <a:cs typeface="Arial"/>
            </a:endParaRP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49E28151-5B20-6B78-346C-87DE5BE4442C}"/>
              </a:ext>
            </a:extLst>
          </p:cNvPr>
          <p:cNvSpPr txBox="1"/>
          <p:nvPr/>
        </p:nvSpPr>
        <p:spPr>
          <a:xfrm>
            <a:off x="7413170" y="11760710"/>
            <a:ext cx="1829927" cy="6726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377">
              <a:lnSpc>
                <a:spcPct val="115000"/>
              </a:lnSpc>
              <a:buSzPts val="1100"/>
            </a:pPr>
            <a:r>
              <a:rPr lang="nl-NL" sz="1700" b="1" dirty="0">
                <a:solidFill>
                  <a:srgbClr val="FF0000"/>
                </a:solidFill>
                <a:latin typeface="Montserrat" pitchFamily="2" charset="77"/>
                <a:cs typeface="Arial"/>
              </a:rPr>
              <a:t>[EIGEN LOGO HIER]</a:t>
            </a:r>
          </a:p>
        </p:txBody>
      </p:sp>
      <p:sp>
        <p:nvSpPr>
          <p:cNvPr id="15" name="Rechthoek 34">
            <a:extLst>
              <a:ext uri="{FF2B5EF4-FFF2-40B4-BE49-F238E27FC236}">
                <a16:creationId xmlns:a16="http://schemas.microsoft.com/office/drawing/2014/main" id="{CF4C29AC-36AC-6DAA-A30A-61777D4B930E}"/>
              </a:ext>
            </a:extLst>
          </p:cNvPr>
          <p:cNvSpPr/>
          <p:nvPr/>
        </p:nvSpPr>
        <p:spPr>
          <a:xfrm rot="10800000">
            <a:off x="771028" y="10624194"/>
            <a:ext cx="1165104" cy="1088389"/>
          </a:xfrm>
          <a:custGeom>
            <a:avLst/>
            <a:gdLst>
              <a:gd name="csX0" fmla="*/ 0 w 3522300"/>
              <a:gd name="csY0" fmla="*/ 0 h 4040641"/>
              <a:gd name="csX1" fmla="*/ 3522300 w 3522300"/>
              <a:gd name="csY1" fmla="*/ 0 h 4040641"/>
              <a:gd name="csX2" fmla="*/ 3522300 w 3522300"/>
              <a:gd name="csY2" fmla="*/ 4040641 h 4040641"/>
              <a:gd name="csX3" fmla="*/ 0 w 3522300"/>
              <a:gd name="csY3" fmla="*/ 4040641 h 4040641"/>
              <a:gd name="csX4" fmla="*/ 0 w 3522300"/>
              <a:gd name="csY4" fmla="*/ 0 h 4040641"/>
              <a:gd name="csX0" fmla="*/ 0 w 3522300"/>
              <a:gd name="csY0" fmla="*/ 0 h 4052216"/>
              <a:gd name="csX1" fmla="*/ 3522300 w 3522300"/>
              <a:gd name="csY1" fmla="*/ 0 h 4052216"/>
              <a:gd name="csX2" fmla="*/ 3522300 w 3522300"/>
              <a:gd name="csY2" fmla="*/ 4040641 h 4052216"/>
              <a:gd name="csX3" fmla="*/ 69448 w 3522300"/>
              <a:gd name="csY3" fmla="*/ 4052216 h 4052216"/>
              <a:gd name="csX4" fmla="*/ 0 w 3522300"/>
              <a:gd name="csY4" fmla="*/ 0 h 4052216"/>
              <a:gd name="csX0" fmla="*/ 0 w 3614897"/>
              <a:gd name="csY0" fmla="*/ 0 h 4052216"/>
              <a:gd name="csX1" fmla="*/ 3614897 w 3614897"/>
              <a:gd name="csY1" fmla="*/ 0 h 4052216"/>
              <a:gd name="csX2" fmla="*/ 3522300 w 3614897"/>
              <a:gd name="csY2" fmla="*/ 4040641 h 4052216"/>
              <a:gd name="csX3" fmla="*/ 69448 w 3614897"/>
              <a:gd name="csY3" fmla="*/ 4052216 h 4052216"/>
              <a:gd name="csX4" fmla="*/ 0 w 3614897"/>
              <a:gd name="csY4" fmla="*/ 0 h 4052216"/>
              <a:gd name="csX0" fmla="*/ 0 w 3614897"/>
              <a:gd name="csY0" fmla="*/ 0 h 4184198"/>
              <a:gd name="csX1" fmla="*/ 3614897 w 3614897"/>
              <a:gd name="csY1" fmla="*/ 0 h 4184198"/>
              <a:gd name="csX2" fmla="*/ 3560647 w 3614897"/>
              <a:gd name="csY2" fmla="*/ 4184198 h 4184198"/>
              <a:gd name="csX3" fmla="*/ 69448 w 3614897"/>
              <a:gd name="csY3" fmla="*/ 4052216 h 4184198"/>
              <a:gd name="csX4" fmla="*/ 0 w 3614897"/>
              <a:gd name="csY4" fmla="*/ 0 h 4184198"/>
              <a:gd name="csX0" fmla="*/ 0 w 3614897"/>
              <a:gd name="csY0" fmla="*/ 0 h 4184198"/>
              <a:gd name="csX1" fmla="*/ 3614897 w 3614897"/>
              <a:gd name="csY1" fmla="*/ 0 h 4184198"/>
              <a:gd name="csX2" fmla="*/ 3560647 w 3614897"/>
              <a:gd name="csY2" fmla="*/ 4184198 h 4184198"/>
              <a:gd name="csX3" fmla="*/ 11927 w 3614897"/>
              <a:gd name="csY3" fmla="*/ 4134248 h 4184198"/>
              <a:gd name="csX4" fmla="*/ 0 w 3614897"/>
              <a:gd name="csY4" fmla="*/ 0 h 4184198"/>
              <a:gd name="csX0" fmla="*/ 0 w 3614897"/>
              <a:gd name="csY0" fmla="*/ 0 h 4266232"/>
              <a:gd name="csX1" fmla="*/ 3614897 w 3614897"/>
              <a:gd name="csY1" fmla="*/ 82034 h 4266232"/>
              <a:gd name="csX2" fmla="*/ 3560647 w 3614897"/>
              <a:gd name="csY2" fmla="*/ 4266232 h 4266232"/>
              <a:gd name="csX3" fmla="*/ 11927 w 3614897"/>
              <a:gd name="csY3" fmla="*/ 4216282 h 4266232"/>
              <a:gd name="csX4" fmla="*/ 0 w 3614897"/>
              <a:gd name="csY4" fmla="*/ 0 h 42662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3614897" h="4266232">
                <a:moveTo>
                  <a:pt x="0" y="0"/>
                </a:moveTo>
                <a:lnTo>
                  <a:pt x="3614897" y="82034"/>
                </a:lnTo>
                <a:lnTo>
                  <a:pt x="3560647" y="4266232"/>
                </a:lnTo>
                <a:lnTo>
                  <a:pt x="11927" y="4216282"/>
                </a:lnTo>
                <a:cubicBezTo>
                  <a:pt x="7951" y="2838199"/>
                  <a:pt x="3976" y="1378083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60000" rIns="360000" bIns="251999" rtlCol="0" anchor="ctr"/>
          <a:lstStyle/>
          <a:p>
            <a:pPr defTabSz="914377">
              <a:lnSpc>
                <a:spcPct val="115000"/>
              </a:lnSpc>
              <a:buSzPts val="1100"/>
            </a:pPr>
            <a:endParaRPr lang="nl-NL" sz="1050" dirty="0">
              <a:solidFill>
                <a:srgbClr val="FF0000"/>
              </a:solidFill>
              <a:latin typeface="Hanken Grotesk" pitchFamily="2" charset="77"/>
              <a:cs typeface="Arial"/>
            </a:endParaRP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FB792B4E-B76D-DF5D-EE85-E512E188A851}"/>
              </a:ext>
            </a:extLst>
          </p:cNvPr>
          <p:cNvSpPr txBox="1"/>
          <p:nvPr/>
        </p:nvSpPr>
        <p:spPr>
          <a:xfrm>
            <a:off x="556511" y="11691281"/>
            <a:ext cx="1615403" cy="502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377">
              <a:lnSpc>
                <a:spcPct val="115000"/>
              </a:lnSpc>
              <a:buSzPts val="1100"/>
            </a:pPr>
            <a:r>
              <a:rPr lang="nl-NL" sz="1200" b="1" dirty="0">
                <a:solidFill>
                  <a:srgbClr val="6161C1"/>
                </a:solidFill>
                <a:latin typeface="Montserrat" pitchFamily="2" charset="77"/>
                <a:cs typeface="Arial"/>
              </a:rPr>
              <a:t>Scan de QR code en geef je input!</a:t>
            </a:r>
            <a:endParaRPr lang="nl-NL" sz="1050" b="1" dirty="0">
              <a:solidFill>
                <a:srgbClr val="6161C1"/>
              </a:solidFill>
              <a:latin typeface="Montserrat" pitchFamily="2" charset="77"/>
              <a:cs typeface="Arial"/>
            </a:endParaRPr>
          </a:p>
        </p:txBody>
      </p:sp>
      <p:pic>
        <p:nvPicPr>
          <p:cNvPr id="1026" name="Picture 2" descr="Scan QR code on a white background, fake Quick Response code design vector template, Digital scanning QR code., dummy QR sticker, EAN, barcode, and shop sticker. Online payment Scan me QR icon.">
            <a:extLst>
              <a:ext uri="{FF2B5EF4-FFF2-40B4-BE49-F238E27FC236}">
                <a16:creationId xmlns:a16="http://schemas.microsoft.com/office/drawing/2014/main" id="{4B3496B9-54F8-5FC3-62A5-03DA620C7C4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47" t="22306" r="22328" b="21813"/>
          <a:stretch>
            <a:fillRect/>
          </a:stretch>
        </p:blipFill>
        <p:spPr bwMode="auto">
          <a:xfrm>
            <a:off x="896379" y="10698245"/>
            <a:ext cx="914401" cy="916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id="{9EE78BF6-0440-7EB8-5746-1FEB4943D14A}"/>
              </a:ext>
            </a:extLst>
          </p:cNvPr>
          <p:cNvSpPr txBox="1"/>
          <p:nvPr/>
        </p:nvSpPr>
        <p:spPr>
          <a:xfrm>
            <a:off x="-3187969" y="10707524"/>
            <a:ext cx="2927441" cy="9217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914377">
              <a:lnSpc>
                <a:spcPct val="115000"/>
              </a:lnSpc>
              <a:buSzPts val="1100"/>
            </a:pPr>
            <a:r>
              <a:rPr lang="nl-NL" sz="1600" dirty="0">
                <a:solidFill>
                  <a:srgbClr val="FF0000"/>
                </a:solidFill>
                <a:latin typeface="Montserrat"/>
                <a:cs typeface="Arial"/>
              </a:rPr>
              <a:t>[Deze QR-code is een voorbeeld – voeg hier jullie eigen QR-code toe]</a:t>
            </a:r>
          </a:p>
        </p:txBody>
      </p:sp>
    </p:spTree>
    <p:extLst>
      <p:ext uri="{BB962C8B-B14F-4D97-AF65-F5344CB8AC3E}">
        <p14:creationId xmlns:p14="http://schemas.microsoft.com/office/powerpoint/2010/main" val="239514633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Kantoorth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183</TotalTime>
  <Words>87</Words>
  <Application>Microsoft Office PowerPoint</Application>
  <PresentationFormat>A3 Paper (297x420 mm)</PresentationFormat>
  <Paragraphs>14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Kantoorthema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Lana Letanche</dc:creator>
  <cp:lastModifiedBy>Dorrit Bueters</cp:lastModifiedBy>
  <cp:revision>125</cp:revision>
  <dcterms:created xsi:type="dcterms:W3CDTF">2026-04-09T11:49:25Z</dcterms:created>
  <dcterms:modified xsi:type="dcterms:W3CDTF">2026-06-01T18:35:10Z</dcterms:modified>
</cp:coreProperties>
</file>