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4"/>
  </p:sldMasterIdLst>
  <p:notesMasterIdLst>
    <p:notesMasterId r:id="rId11"/>
  </p:notesMasterIdLst>
  <p:sldIdLst>
    <p:sldId id="279" r:id="rId5"/>
    <p:sldId id="282" r:id="rId6"/>
    <p:sldId id="271" r:id="rId7"/>
    <p:sldId id="276" r:id="rId8"/>
    <p:sldId id="274" r:id="rId9"/>
    <p:sldId id="283" r:id="rId10"/>
  </p:sldIdLst>
  <p:sldSz cx="12192000" cy="6858000"/>
  <p:notesSz cx="6858000" cy="9144000"/>
  <p:embeddedFontLst>
    <p:embeddedFont>
      <p:font typeface="Grotesque" panose="020B0504020202020204" pitchFamily="34" charset="0"/>
      <p:regular r:id="rId12"/>
      <p:bold r:id="rId13"/>
    </p:embeddedFont>
    <p:embeddedFont>
      <p:font typeface="HK Grotesk Bold" pitchFamily="2" charset="77"/>
      <p:regular r:id="rId14"/>
      <p:bold r:id="rId15"/>
    </p:embeddedFont>
    <p:embeddedFont>
      <p:font typeface="Montserrat" pitchFamily="2" charset="77"/>
      <p:regular r:id="rId16"/>
      <p:bold r:id="rId17"/>
      <p:italic r:id="rId18"/>
      <p:boldItalic r:id="rId19"/>
    </p:embeddedFont>
    <p:embeddedFont>
      <p:font typeface="Montserrat SemiBold" pitchFamily="2" charset="77"/>
      <p:regular r:id="rId20"/>
      <p:bold r:id="rId21"/>
      <p:italic r:id="rId22"/>
      <p:boldItalic r:id="rId23"/>
    </p:embeddedFont>
  </p:embeddedFontLst>
  <p:defaultTextStyle>
    <a:defPPr>
      <a:defRPr lang="en-US"/>
    </a:defPPr>
    <a:lvl1pPr marL="0" algn="l" defTabSz="609539" rtl="0" eaLnBrk="1" latinLnBrk="0" hangingPunct="1">
      <a:defRPr sz="1200" kern="1200">
        <a:solidFill>
          <a:schemeClr val="tx1"/>
        </a:solidFill>
        <a:latin typeface="+mn-lt"/>
        <a:ea typeface="+mn-ea"/>
        <a:cs typeface="+mn-cs"/>
      </a:defRPr>
    </a:lvl1pPr>
    <a:lvl2pPr marL="304770" algn="l" defTabSz="609539" rtl="0" eaLnBrk="1" latinLnBrk="0" hangingPunct="1">
      <a:defRPr sz="1200" kern="1200">
        <a:solidFill>
          <a:schemeClr val="tx1"/>
        </a:solidFill>
        <a:latin typeface="+mn-lt"/>
        <a:ea typeface="+mn-ea"/>
        <a:cs typeface="+mn-cs"/>
      </a:defRPr>
    </a:lvl2pPr>
    <a:lvl3pPr marL="609539" algn="l" defTabSz="609539" rtl="0" eaLnBrk="1" latinLnBrk="0" hangingPunct="1">
      <a:defRPr sz="1200" kern="1200">
        <a:solidFill>
          <a:schemeClr val="tx1"/>
        </a:solidFill>
        <a:latin typeface="+mn-lt"/>
        <a:ea typeface="+mn-ea"/>
        <a:cs typeface="+mn-cs"/>
      </a:defRPr>
    </a:lvl3pPr>
    <a:lvl4pPr marL="914309" algn="l" defTabSz="609539" rtl="0" eaLnBrk="1" latinLnBrk="0" hangingPunct="1">
      <a:defRPr sz="1200" kern="1200">
        <a:solidFill>
          <a:schemeClr val="tx1"/>
        </a:solidFill>
        <a:latin typeface="+mn-lt"/>
        <a:ea typeface="+mn-ea"/>
        <a:cs typeface="+mn-cs"/>
      </a:defRPr>
    </a:lvl4pPr>
    <a:lvl5pPr marL="1219078" algn="l" defTabSz="609539" rtl="0" eaLnBrk="1" latinLnBrk="0" hangingPunct="1">
      <a:defRPr sz="1200" kern="1200">
        <a:solidFill>
          <a:schemeClr val="tx1"/>
        </a:solidFill>
        <a:latin typeface="+mn-lt"/>
        <a:ea typeface="+mn-ea"/>
        <a:cs typeface="+mn-cs"/>
      </a:defRPr>
    </a:lvl5pPr>
    <a:lvl6pPr marL="1523848" algn="l" defTabSz="609539" rtl="0" eaLnBrk="1" latinLnBrk="0" hangingPunct="1">
      <a:defRPr sz="1200" kern="1200">
        <a:solidFill>
          <a:schemeClr val="tx1"/>
        </a:solidFill>
        <a:latin typeface="+mn-lt"/>
        <a:ea typeface="+mn-ea"/>
        <a:cs typeface="+mn-cs"/>
      </a:defRPr>
    </a:lvl6pPr>
    <a:lvl7pPr marL="1828617" algn="l" defTabSz="609539" rtl="0" eaLnBrk="1" latinLnBrk="0" hangingPunct="1">
      <a:defRPr sz="1200" kern="1200">
        <a:solidFill>
          <a:schemeClr val="tx1"/>
        </a:solidFill>
        <a:latin typeface="+mn-lt"/>
        <a:ea typeface="+mn-ea"/>
        <a:cs typeface="+mn-cs"/>
      </a:defRPr>
    </a:lvl7pPr>
    <a:lvl8pPr marL="2133387" algn="l" defTabSz="609539" rtl="0" eaLnBrk="1" latinLnBrk="0" hangingPunct="1">
      <a:defRPr sz="1200" kern="1200">
        <a:solidFill>
          <a:schemeClr val="tx1"/>
        </a:solidFill>
        <a:latin typeface="+mn-lt"/>
        <a:ea typeface="+mn-ea"/>
        <a:cs typeface="+mn-cs"/>
      </a:defRPr>
    </a:lvl8pPr>
    <a:lvl9pPr marL="2438156" algn="l" defTabSz="609539" rtl="0" eaLnBrk="1" latinLnBrk="0" hangingPunct="1">
      <a:defRPr sz="1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40" userDrawn="1">
          <p15:clr>
            <a:srgbClr val="A4A3A4"/>
          </p15:clr>
        </p15:guide>
        <p15:guide id="2" pos="19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043479-6CDB-0AF2-3EFD-80B1A45C73EE}" name="Gastgebruiker" initials="Ga" userId="S::urn:spo:tenantanon#c05986c2-c481-4743-9c49-2c14d5b7abe7::" providerId="AD"/>
  <p188:author id="{DC84DC92-2DEC-BDAA-32C3-9CF52B7640C0}" name="Jannika van Wijk" initials="JW" userId="S::j.wijk@venvn.nl::d7af7865-efcf-4778-be86-cc1d6218764b" providerId="AD"/>
  <p188:author id="{2EF709A8-FE51-91CB-01D4-ED10424BE358}" name="Dorrit Bueters" initials="DB" userId="S::dorrit.bueters@theexperienceoffice.nl::96964783-66ce-4131-b262-732aae572617" providerId="AD"/>
  <p188:author id="{83F08DBE-A4D5-4EF5-A532-95332E43F6F2}" name="Kirsten Janssen-Beentjes" initials="KJ" userId="S::k.janssen@venvn.nl::bfeaf2f0-8bef-42db-b1af-079b5c9e98e8" providerId="AD"/>
  <p188:author id="{6C45FED0-2ED0-7795-0FF4-A8B801952486}" name="y.staaij@actieplanzeggenschap.nl" initials="y." userId="S::urn:spo:guest#y.staaij@actieplanzeggenschap.nl::" providerId="AD"/>
  <p188:author id="{18C7CCE9-2398-D6C6-7F23-7161F65D410B}" name="Joep Pennartz" initials="JP" userId="S::joep.pennartz@theexperienceoffice.nl::1a079e5a-5087-4fe0-9bcd-05b2d3fd8bf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371E"/>
    <a:srgbClr val="CD4228"/>
    <a:srgbClr val="D12F00"/>
    <a:srgbClr val="D64E34"/>
    <a:srgbClr val="F8E3DD"/>
    <a:srgbClr val="DF3000"/>
    <a:srgbClr val="DAE6E7"/>
    <a:srgbClr val="F8EDC9"/>
    <a:srgbClr val="62969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48"/>
    <p:restoredTop sz="95638"/>
  </p:normalViewPr>
  <p:slideViewPr>
    <p:cSldViewPr snapToGrid="0">
      <p:cViewPr varScale="1">
        <p:scale>
          <a:sx n="93" d="100"/>
          <a:sy n="93" d="100"/>
        </p:scale>
        <p:origin x="216" y="392"/>
      </p:cViewPr>
      <p:guideLst>
        <p:guide orient="horz" pos="1440"/>
        <p:guide pos="19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font" Target="fonts/font10.fntdata"/><Relationship Id="rId7" Type="http://schemas.openxmlformats.org/officeDocument/2006/relationships/slide" Target="slides/slide3.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font" Target="fonts/font5.fntdata"/><Relationship Id="rId20" Type="http://schemas.openxmlformats.org/officeDocument/2006/relationships/font" Target="fonts/font9.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font" Target="fonts/font4.fntdata"/><Relationship Id="rId23" Type="http://schemas.openxmlformats.org/officeDocument/2006/relationships/font" Target="fonts/font12.fntdata"/><Relationship Id="rId28" Type="http://schemas.microsoft.com/office/2018/10/relationships/authors" Target="authors.xml"/><Relationship Id="rId10" Type="http://schemas.openxmlformats.org/officeDocument/2006/relationships/slide" Target="slides/slide6.xml"/><Relationship Id="rId19" Type="http://schemas.openxmlformats.org/officeDocument/2006/relationships/font" Target="fonts/font8.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30T12:48:20.188"/>
    </inkml:context>
    <inkml:brush xml:id="br0">
      <inkml:brushProperty name="width" value="0.035" units="cm"/>
      <inkml:brushProperty name="height" value="0.035" units="cm"/>
    </inkml:brush>
  </inkml:definitions>
  <inkml:trace contextRef="#ctx0" brushRef="#br0">1 0 24575,'0'0'0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2EEECA-F4FF-4358-BFBA-39CBC37F05E3}" type="datetimeFigureOut">
              <a:rPr lang="nl-NL" smtClean="0"/>
              <a:t>18-05-2026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94E08CC-5F26-49C3-8AE8-48DE0902B1D7}" type="slidenum">
              <a:rPr lang="nl-NL" smtClean="0"/>
              <a:t>‹nr.›</a:t>
            </a:fld>
            <a:endParaRPr lang="nl-NL"/>
          </a:p>
        </p:txBody>
      </p:sp>
    </p:spTree>
    <p:extLst>
      <p:ext uri="{BB962C8B-B14F-4D97-AF65-F5344CB8AC3E}">
        <p14:creationId xmlns:p14="http://schemas.microsoft.com/office/powerpoint/2010/main" val="749696323"/>
      </p:ext>
    </p:extLst>
  </p:cSld>
  <p:clrMap bg1="lt1" tx1="dk1" bg2="lt2" tx2="dk2" accent1="accent1" accent2="accent2" accent3="accent3" accent4="accent4" accent5="accent5" accent6="accent6" hlink="hlink" folHlink="folHlink"/>
  <p:notesStyle>
    <a:lvl1pPr marL="0" algn="l" defTabSz="609539" rtl="0" eaLnBrk="1" latinLnBrk="0" hangingPunct="1">
      <a:defRPr sz="800" kern="1200">
        <a:solidFill>
          <a:schemeClr val="tx1"/>
        </a:solidFill>
        <a:latin typeface="+mn-lt"/>
        <a:ea typeface="+mn-ea"/>
        <a:cs typeface="+mn-cs"/>
      </a:defRPr>
    </a:lvl1pPr>
    <a:lvl2pPr marL="304770" algn="l" defTabSz="609539" rtl="0" eaLnBrk="1" latinLnBrk="0" hangingPunct="1">
      <a:defRPr sz="800" kern="1200">
        <a:solidFill>
          <a:schemeClr val="tx1"/>
        </a:solidFill>
        <a:latin typeface="+mn-lt"/>
        <a:ea typeface="+mn-ea"/>
        <a:cs typeface="+mn-cs"/>
      </a:defRPr>
    </a:lvl2pPr>
    <a:lvl3pPr marL="609539" algn="l" defTabSz="609539" rtl="0" eaLnBrk="1" latinLnBrk="0" hangingPunct="1">
      <a:defRPr sz="800" kern="1200">
        <a:solidFill>
          <a:schemeClr val="tx1"/>
        </a:solidFill>
        <a:latin typeface="+mn-lt"/>
        <a:ea typeface="+mn-ea"/>
        <a:cs typeface="+mn-cs"/>
      </a:defRPr>
    </a:lvl3pPr>
    <a:lvl4pPr marL="914309" algn="l" defTabSz="609539" rtl="0" eaLnBrk="1" latinLnBrk="0" hangingPunct="1">
      <a:defRPr sz="800" kern="1200">
        <a:solidFill>
          <a:schemeClr val="tx1"/>
        </a:solidFill>
        <a:latin typeface="+mn-lt"/>
        <a:ea typeface="+mn-ea"/>
        <a:cs typeface="+mn-cs"/>
      </a:defRPr>
    </a:lvl4pPr>
    <a:lvl5pPr marL="1219078" algn="l" defTabSz="609539" rtl="0" eaLnBrk="1" latinLnBrk="0" hangingPunct="1">
      <a:defRPr sz="800" kern="1200">
        <a:solidFill>
          <a:schemeClr val="tx1"/>
        </a:solidFill>
        <a:latin typeface="+mn-lt"/>
        <a:ea typeface="+mn-ea"/>
        <a:cs typeface="+mn-cs"/>
      </a:defRPr>
    </a:lvl5pPr>
    <a:lvl6pPr marL="1523848" algn="l" defTabSz="609539" rtl="0" eaLnBrk="1" latinLnBrk="0" hangingPunct="1">
      <a:defRPr sz="800" kern="1200">
        <a:solidFill>
          <a:schemeClr val="tx1"/>
        </a:solidFill>
        <a:latin typeface="+mn-lt"/>
        <a:ea typeface="+mn-ea"/>
        <a:cs typeface="+mn-cs"/>
      </a:defRPr>
    </a:lvl6pPr>
    <a:lvl7pPr marL="1828617" algn="l" defTabSz="609539" rtl="0" eaLnBrk="1" latinLnBrk="0" hangingPunct="1">
      <a:defRPr sz="800" kern="1200">
        <a:solidFill>
          <a:schemeClr val="tx1"/>
        </a:solidFill>
        <a:latin typeface="+mn-lt"/>
        <a:ea typeface="+mn-ea"/>
        <a:cs typeface="+mn-cs"/>
      </a:defRPr>
    </a:lvl7pPr>
    <a:lvl8pPr marL="2133387" algn="l" defTabSz="609539" rtl="0" eaLnBrk="1" latinLnBrk="0" hangingPunct="1">
      <a:defRPr sz="800" kern="1200">
        <a:solidFill>
          <a:schemeClr val="tx1"/>
        </a:solidFill>
        <a:latin typeface="+mn-lt"/>
        <a:ea typeface="+mn-ea"/>
        <a:cs typeface="+mn-cs"/>
      </a:defRPr>
    </a:lvl8pPr>
    <a:lvl9pPr marL="2438156" algn="l" defTabSz="609539" rtl="0" eaLnBrk="1" latinLnBrk="0" hangingPunct="1">
      <a:defRPr sz="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a:extLst>
            <a:ext uri="{FF2B5EF4-FFF2-40B4-BE49-F238E27FC236}">
              <a16:creationId xmlns:a16="http://schemas.microsoft.com/office/drawing/2014/main" id="{4A29A3F8-8757-A87F-54B5-C88F16E29633}"/>
            </a:ext>
          </a:extLst>
        </p:cNvPr>
        <p:cNvGrpSpPr/>
        <p:nvPr/>
      </p:nvGrpSpPr>
      <p:grpSpPr>
        <a:xfrm>
          <a:off x="0" y="0"/>
          <a:ext cx="0" cy="0"/>
          <a:chOff x="0" y="0"/>
          <a:chExt cx="0" cy="0"/>
        </a:xfrm>
      </p:grpSpPr>
      <p:sp>
        <p:nvSpPr>
          <p:cNvPr id="51" name="Google Shape;51;p:notes">
            <a:extLst>
              <a:ext uri="{FF2B5EF4-FFF2-40B4-BE49-F238E27FC236}">
                <a16:creationId xmlns:a16="http://schemas.microsoft.com/office/drawing/2014/main" id="{62D6F36F-DFAD-3F1D-DFFA-E0004EA5612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nl-NL"/>
          </a:p>
        </p:txBody>
      </p:sp>
      <p:sp>
        <p:nvSpPr>
          <p:cNvPr id="52" name="Google Shape;52;p:notes">
            <a:extLst>
              <a:ext uri="{FF2B5EF4-FFF2-40B4-BE49-F238E27FC236}">
                <a16:creationId xmlns:a16="http://schemas.microsoft.com/office/drawing/2014/main" id="{78485A57-96FB-B562-74AB-834E100A028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777464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3cd46e74fb5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txBody>
          <a:bodyPr/>
          <a:lstStyle/>
          <a:p>
            <a:endParaRPr lang="nl-NL"/>
          </a:p>
        </p:txBody>
      </p:sp>
      <p:sp>
        <p:nvSpPr>
          <p:cNvPr id="58" name="Google Shape;58;g3cd46e74fb5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ABC07-1565-393D-1D35-468919B2DBF6}"/>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71068141-3D99-B95D-B8B2-C234F51F27D1}"/>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9B3CC846-3097-BE54-BACC-F6BABE3A4842}"/>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DB16ACB3-F0D6-23BC-706B-9B01E190FED6}"/>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00CAC113-0EF1-711E-F0F4-49DC5A6C1168}"/>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6F94E0EA-7FC2-3963-4229-6AABB8A4130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2393E304-8FFF-3A5F-E5A0-AF040C5DBB95}"/>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31921865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A8352B-DB5C-63C6-9478-89673D950FFA}"/>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47CC64-422A-C9C5-F835-E49C22624486}"/>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22067A2F-D512-325C-AFD2-10CC5031BAC8}"/>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29B6C8E8-45F1-6D91-97BE-BE9A799A130D}"/>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71EC633B-81B3-BAF3-821E-64703745951A}"/>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8280CCA1-DFE5-7001-BC1D-8C11B7BB46EB}"/>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47B0807E-1883-CB4A-9E70-3DEC12CB1D36}"/>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1203213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AC80A-DBAB-C141-AEB4-1B13010A0EF7}"/>
            </a:ext>
          </a:extLst>
        </p:cNvPr>
        <p:cNvGrpSpPr/>
        <p:nvPr/>
      </p:nvGrpSpPr>
      <p:grpSpPr>
        <a:xfrm>
          <a:off x="0" y="0"/>
          <a:ext cx="0" cy="0"/>
          <a:chOff x="0" y="0"/>
          <a:chExt cx="0" cy="0"/>
        </a:xfrm>
      </p:grpSpPr>
      <p:sp>
        <p:nvSpPr>
          <p:cNvPr id="2" name="Header Placeholder 1">
            <a:extLst>
              <a:ext uri="{FF2B5EF4-FFF2-40B4-BE49-F238E27FC236}">
                <a16:creationId xmlns:a16="http://schemas.microsoft.com/office/drawing/2014/main" id="{809AC90A-1190-E2BD-0797-BE88A07A0E0B}"/>
              </a:ext>
            </a:extLst>
          </p:cNvPr>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a:p>
        </p:txBody>
      </p:sp>
      <p:sp>
        <p:nvSpPr>
          <p:cNvPr id="3" name="Date Placeholder 2">
            <a:extLst>
              <a:ext uri="{FF2B5EF4-FFF2-40B4-BE49-F238E27FC236}">
                <a16:creationId xmlns:a16="http://schemas.microsoft.com/office/drawing/2014/main" id="{1F8A7060-B876-DAF0-62C5-6CBF73A09430}"/>
              </a:ext>
            </a:extLst>
          </p:cNvPr>
          <p:cNvSpPr>
            <a:spLocks noGrp="1"/>
          </p:cNvSpPr>
          <p:nvPr>
            <p:ph type="dt" idx="1"/>
          </p:nvPr>
        </p:nvSpPr>
        <p:spPr>
          <a:xfrm>
            <a:off x="5180013" y="0"/>
            <a:ext cx="3962400" cy="342900"/>
          </a:xfrm>
          <a:prstGeom prst="rect">
            <a:avLst/>
          </a:prstGeom>
        </p:spPr>
        <p:txBody>
          <a:bodyPr vert="horz" lIns="91440" tIns="45720" rIns="91440" bIns="45720" rtlCol="0"/>
          <a:lstStyle>
            <a:lvl1pPr algn="r">
              <a:defRPr sz="1200"/>
            </a:lvl1pPr>
          </a:lstStyle>
          <a:p>
            <a:r>
              <a:rPr lang="cs-CZ"/>
              <a:t>1.7.2013</a:t>
            </a:r>
          </a:p>
        </p:txBody>
      </p:sp>
      <p:sp>
        <p:nvSpPr>
          <p:cNvPr id="4" name="Slide Image Placeholder 3">
            <a:extLst>
              <a:ext uri="{FF2B5EF4-FFF2-40B4-BE49-F238E27FC236}">
                <a16:creationId xmlns:a16="http://schemas.microsoft.com/office/drawing/2014/main" id="{783FB425-4F42-39A6-E3AE-C7B8EFE0F091}"/>
              </a:ext>
            </a:extLst>
          </p:cNvPr>
          <p:cNvSpPr>
            <a:spLocks noGrp="1" noRot="1" noChangeAspect="1"/>
          </p:cNvSpPr>
          <p:nvPr>
            <p:ph type="sldImg" idx="2"/>
          </p:nvPr>
        </p:nvSpPr>
        <p:spPr>
          <a:xfrm>
            <a:off x="2290763" y="512763"/>
            <a:ext cx="4562475" cy="2566987"/>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a:extLst>
              <a:ext uri="{FF2B5EF4-FFF2-40B4-BE49-F238E27FC236}">
                <a16:creationId xmlns:a16="http://schemas.microsoft.com/office/drawing/2014/main" id="{E13E32EC-31F0-6BAF-A5EE-E19E7DBF8B11}"/>
              </a:ext>
            </a:extLst>
          </p:cNvPr>
          <p:cNvSpPr>
            <a:spLocks noGrp="1"/>
          </p:cNvSpPr>
          <p:nvPr>
            <p:ph type="body" sz="quarter" idx="3"/>
          </p:nvPr>
        </p:nvSpPr>
        <p:spPr>
          <a:xfrm>
            <a:off x="914400" y="3251200"/>
            <a:ext cx="7315200" cy="3081338"/>
          </a:xfrm>
          <a:prstGeom prst="rect">
            <a:avLst/>
          </a:prstGeom>
        </p:spPr>
        <p:txBody>
          <a:bodyPr vert="horz" lIns="91440" tIns="45720" rIns="91440" bIns="45720" rtlCol="0"/>
          <a:lstStyle/>
          <a:p>
            <a:endParaRPr lang="en-US" dirty="0"/>
          </a:p>
        </p:txBody>
      </p:sp>
      <p:sp>
        <p:nvSpPr>
          <p:cNvPr id="6" name="Footer Placeholder 5">
            <a:extLst>
              <a:ext uri="{FF2B5EF4-FFF2-40B4-BE49-F238E27FC236}">
                <a16:creationId xmlns:a16="http://schemas.microsoft.com/office/drawing/2014/main" id="{BB1F7E24-0975-00CC-F99B-278934FE23F9}"/>
              </a:ext>
            </a:extLst>
          </p:cNvPr>
          <p:cNvSpPr>
            <a:spLocks noGrp="1"/>
          </p:cNvSpPr>
          <p:nvPr>
            <p:ph type="ftr" sz="quarter" idx="4"/>
          </p:nvPr>
        </p:nvSpPr>
        <p:spPr>
          <a:xfrm>
            <a:off x="0" y="6502400"/>
            <a:ext cx="3962400" cy="341313"/>
          </a:xfrm>
          <a:prstGeom prst="rect">
            <a:avLst/>
          </a:prstGeom>
        </p:spPr>
        <p:txBody>
          <a:bodyPr vert="horz" lIns="91440" tIns="45720" rIns="91440" bIns="45720" rtlCol="0" anchor="b"/>
          <a:lstStyle>
            <a:lvl1pPr algn="l">
              <a:defRPr sz="1200"/>
            </a:lvl1pPr>
          </a:lstStyle>
          <a:p>
            <a:endParaRPr/>
          </a:p>
        </p:txBody>
      </p:sp>
      <p:sp>
        <p:nvSpPr>
          <p:cNvPr id="7" name="Slide Number Placeholder 6">
            <a:extLst>
              <a:ext uri="{FF2B5EF4-FFF2-40B4-BE49-F238E27FC236}">
                <a16:creationId xmlns:a16="http://schemas.microsoft.com/office/drawing/2014/main" id="{EBC5B939-F1F4-5304-A626-0AF62A363A5D}"/>
              </a:ext>
            </a:extLst>
          </p:cNvPr>
          <p:cNvSpPr>
            <a:spLocks noGrp="1"/>
          </p:cNvSpPr>
          <p:nvPr>
            <p:ph type="sldNum" sz="quarter" idx="5"/>
          </p:nvPr>
        </p:nvSpPr>
        <p:spPr>
          <a:xfrm>
            <a:off x="5180013" y="6502400"/>
            <a:ext cx="3962400" cy="341313"/>
          </a:xfrm>
          <a:prstGeom prst="rect">
            <a:avLst/>
          </a:prstGeom>
        </p:spPr>
        <p:txBody>
          <a:bodyPr vert="horz" lIns="91440" tIns="45720" rIns="91440" bIns="45720" rtlCol="0" anchor="b"/>
          <a:lstStyle>
            <a:lvl1pPr algn="r">
              <a:defRPr sz="1200"/>
            </a:lvl1pPr>
          </a:lstStyle>
          <a:p>
            <a:r>
              <a:rPr lang="cs-CZ"/>
              <a:t>‹#›</a:t>
            </a:r>
          </a:p>
        </p:txBody>
      </p:sp>
    </p:spTree>
    <p:extLst>
      <p:ext uri="{BB962C8B-B14F-4D97-AF65-F5344CB8AC3E}">
        <p14:creationId xmlns:p14="http://schemas.microsoft.com/office/powerpoint/2010/main" val="564209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419600" y="183092"/>
            <a:ext cx="13716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83092"/>
            <a:ext cx="40132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b="1" i="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b="1" i="0"/>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b="1" i="0"/>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nl-NL" smtClean="0"/>
              <a:pPr/>
              <a:t>‹nr.›</a:t>
            </a:fld>
            <a:endParaRPr lang="nl-NL"/>
          </a:p>
        </p:txBody>
      </p:sp>
    </p:spTree>
    <p:extLst>
      <p:ext uri="{BB962C8B-B14F-4D97-AF65-F5344CB8AC3E}">
        <p14:creationId xmlns:p14="http://schemas.microsoft.com/office/powerpoint/2010/main" val="34413850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81542" y="2937934"/>
            <a:ext cx="5181600" cy="908050"/>
          </a:xfrm>
        </p:spPr>
        <p:txBody>
          <a:bodyPr anchor="t"/>
          <a:lstStyle>
            <a:lvl1pPr algn="l">
              <a:defRPr sz="2667" b="1" cap="all"/>
            </a:lvl1pPr>
          </a:lstStyle>
          <a:p>
            <a:r>
              <a:rPr lang="en-US"/>
              <a:t>Click to edit Master title style</a:t>
            </a:r>
          </a:p>
        </p:txBody>
      </p:sp>
      <p:sp>
        <p:nvSpPr>
          <p:cNvPr id="3" name="Text Placeholder 2"/>
          <p:cNvSpPr>
            <a:spLocks noGrp="1"/>
          </p:cNvSpPr>
          <p:nvPr>
            <p:ph type="body" idx="1"/>
          </p:nvPr>
        </p:nvSpPr>
        <p:spPr>
          <a:xfrm>
            <a:off x="481542" y="1937809"/>
            <a:ext cx="5181600" cy="1000125"/>
          </a:xfrm>
        </p:spPr>
        <p:txBody>
          <a:bodyPr anchor="b"/>
          <a:lstStyle>
            <a:lvl1pPr marL="0" indent="0">
              <a:buNone/>
              <a:defRPr sz="1333">
                <a:solidFill>
                  <a:schemeClr val="tx1">
                    <a:tint val="75000"/>
                  </a:schemeClr>
                </a:solidFill>
              </a:defRPr>
            </a:lvl1pPr>
            <a:lvl2pPr marL="304815" indent="0">
              <a:buNone/>
              <a:defRPr sz="1200">
                <a:solidFill>
                  <a:schemeClr val="tx1">
                    <a:tint val="75000"/>
                  </a:schemeClr>
                </a:solidFill>
              </a:defRPr>
            </a:lvl2pPr>
            <a:lvl3pPr marL="609630" indent="0">
              <a:buNone/>
              <a:defRPr sz="1067">
                <a:solidFill>
                  <a:schemeClr val="tx1">
                    <a:tint val="75000"/>
                  </a:schemeClr>
                </a:solidFill>
              </a:defRPr>
            </a:lvl3pPr>
            <a:lvl4pPr marL="914446" indent="0">
              <a:buNone/>
              <a:defRPr sz="933">
                <a:solidFill>
                  <a:schemeClr val="tx1">
                    <a:tint val="75000"/>
                  </a:schemeClr>
                </a:solidFill>
              </a:defRPr>
            </a:lvl4pPr>
            <a:lvl5pPr marL="1219261" indent="0">
              <a:buNone/>
              <a:defRPr sz="933">
                <a:solidFill>
                  <a:schemeClr val="tx1">
                    <a:tint val="75000"/>
                  </a:schemeClr>
                </a:solidFill>
              </a:defRPr>
            </a:lvl5pPr>
            <a:lvl6pPr marL="1524076" indent="0">
              <a:buNone/>
              <a:defRPr sz="933">
                <a:solidFill>
                  <a:schemeClr val="tx1">
                    <a:tint val="75000"/>
                  </a:schemeClr>
                </a:solidFill>
              </a:defRPr>
            </a:lvl6pPr>
            <a:lvl7pPr marL="1828891" indent="0">
              <a:buNone/>
              <a:defRPr sz="933">
                <a:solidFill>
                  <a:schemeClr val="tx1">
                    <a:tint val="75000"/>
                  </a:schemeClr>
                </a:solidFill>
              </a:defRPr>
            </a:lvl7pPr>
            <a:lvl8pPr marL="2133707" indent="0">
              <a:buNone/>
              <a:defRPr sz="933">
                <a:solidFill>
                  <a:schemeClr val="tx1">
                    <a:tint val="75000"/>
                  </a:schemeClr>
                </a:solidFill>
              </a:defRPr>
            </a:lvl8pPr>
            <a:lvl9pPr marL="2438522" indent="0">
              <a:buNone/>
              <a:defRPr sz="9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5/18/26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098800" y="1066800"/>
            <a:ext cx="2692400" cy="3017309"/>
          </a:xfrm>
        </p:spPr>
        <p:txBody>
          <a:bodyPr/>
          <a:lstStyle>
            <a:lvl1pPr>
              <a:defRPr sz="1867"/>
            </a:lvl1pPr>
            <a:lvl2pPr>
              <a:defRPr sz="1600"/>
            </a:lvl2pPr>
            <a:lvl3pPr>
              <a:defRPr sz="1333"/>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04800" y="1023409"/>
            <a:ext cx="2693459"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4" name="Content Placeholder 3"/>
          <p:cNvSpPr>
            <a:spLocks noGrp="1"/>
          </p:cNvSpPr>
          <p:nvPr>
            <p:ph sz="half" idx="2"/>
          </p:nvPr>
        </p:nvSpPr>
        <p:spPr>
          <a:xfrm>
            <a:off x="304800" y="1449917"/>
            <a:ext cx="2693459"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096684" y="1023409"/>
            <a:ext cx="2694517" cy="426508"/>
          </a:xfrm>
        </p:spPr>
        <p:txBody>
          <a:bodyPr anchor="b"/>
          <a:lstStyle>
            <a:lvl1pPr marL="0" indent="0">
              <a:buNone/>
              <a:defRPr sz="1600" b="1"/>
            </a:lvl1pPr>
            <a:lvl2pPr marL="304815" indent="0">
              <a:buNone/>
              <a:defRPr sz="1333" b="1"/>
            </a:lvl2pPr>
            <a:lvl3pPr marL="609630" indent="0">
              <a:buNone/>
              <a:defRPr sz="1200" b="1"/>
            </a:lvl3pPr>
            <a:lvl4pPr marL="914446" indent="0">
              <a:buNone/>
              <a:defRPr sz="1067" b="1"/>
            </a:lvl4pPr>
            <a:lvl5pPr marL="1219261" indent="0">
              <a:buNone/>
              <a:defRPr sz="1067" b="1"/>
            </a:lvl5pPr>
            <a:lvl6pPr marL="1524076" indent="0">
              <a:buNone/>
              <a:defRPr sz="1067" b="1"/>
            </a:lvl6pPr>
            <a:lvl7pPr marL="1828891" indent="0">
              <a:buNone/>
              <a:defRPr sz="1067" b="1"/>
            </a:lvl7pPr>
            <a:lvl8pPr marL="2133707" indent="0">
              <a:buNone/>
              <a:defRPr sz="1067" b="1"/>
            </a:lvl8pPr>
            <a:lvl9pPr marL="2438522" indent="0">
              <a:buNone/>
              <a:defRPr sz="1067" b="1"/>
            </a:lvl9pPr>
          </a:lstStyle>
          <a:p>
            <a:pPr lvl="0"/>
            <a:r>
              <a:rPr lang="en-US"/>
              <a:t>Click to edit Master text styles</a:t>
            </a:r>
          </a:p>
        </p:txBody>
      </p:sp>
      <p:sp>
        <p:nvSpPr>
          <p:cNvPr id="6" name="Content Placeholder 5"/>
          <p:cNvSpPr>
            <a:spLocks noGrp="1"/>
          </p:cNvSpPr>
          <p:nvPr>
            <p:ph sz="quarter" idx="4"/>
          </p:nvPr>
        </p:nvSpPr>
        <p:spPr>
          <a:xfrm>
            <a:off x="3096684" y="1449917"/>
            <a:ext cx="2694517" cy="2634192"/>
          </a:xfrm>
        </p:spPr>
        <p:txBody>
          <a:bodyPr/>
          <a:lstStyle>
            <a:lvl1pPr>
              <a:defRPr sz="1600"/>
            </a:lvl1pPr>
            <a:lvl2pPr>
              <a:defRPr sz="1333"/>
            </a:lvl2pPr>
            <a:lvl3pPr>
              <a:defRPr sz="1200"/>
            </a:lvl3pPr>
            <a:lvl4pPr>
              <a:defRPr sz="1067"/>
            </a:lvl4pPr>
            <a:lvl5pPr>
              <a:defRPr sz="1067"/>
            </a:lvl5pPr>
            <a:lvl6pPr>
              <a:defRPr sz="1067"/>
            </a:lvl6pPr>
            <a:lvl7pPr>
              <a:defRPr sz="1067"/>
            </a:lvl7pPr>
            <a:lvl8pPr>
              <a:defRPr sz="1067"/>
            </a:lvl8pPr>
            <a:lvl9pPr>
              <a:defRPr sz="10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5/18/26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5/18/26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5/18/26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0" y="182033"/>
            <a:ext cx="2005542" cy="774700"/>
          </a:xfrm>
        </p:spPr>
        <p:txBody>
          <a:bodyPr anchor="b"/>
          <a:lstStyle>
            <a:lvl1pPr algn="l">
              <a:defRPr sz="1333" b="1"/>
            </a:lvl1pPr>
          </a:lstStyle>
          <a:p>
            <a:r>
              <a:rPr lang="en-US"/>
              <a:t>Click to edit Master title style</a:t>
            </a:r>
          </a:p>
        </p:txBody>
      </p:sp>
      <p:sp>
        <p:nvSpPr>
          <p:cNvPr id="3" name="Content Placeholder 2"/>
          <p:cNvSpPr>
            <a:spLocks noGrp="1"/>
          </p:cNvSpPr>
          <p:nvPr>
            <p:ph idx="1"/>
          </p:nvPr>
        </p:nvSpPr>
        <p:spPr>
          <a:xfrm>
            <a:off x="2383367" y="182034"/>
            <a:ext cx="3407833" cy="3902075"/>
          </a:xfrm>
        </p:spPr>
        <p:txBody>
          <a:bodyPr/>
          <a:lstStyle>
            <a:lvl1pPr>
              <a:defRPr sz="2133"/>
            </a:lvl1pPr>
            <a:lvl2pPr>
              <a:defRPr sz="1867"/>
            </a:lvl2pPr>
            <a:lvl3pPr>
              <a:defRPr sz="16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04800" y="956734"/>
            <a:ext cx="2005542" cy="31273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4859" y="3200400"/>
            <a:ext cx="3657600" cy="377825"/>
          </a:xfrm>
        </p:spPr>
        <p:txBody>
          <a:bodyPr anchor="b"/>
          <a:lstStyle>
            <a:lvl1pPr algn="l">
              <a:defRPr sz="1333" b="1"/>
            </a:lvl1pPr>
          </a:lstStyle>
          <a:p>
            <a:r>
              <a:rPr lang="en-US"/>
              <a:t>Click to edit Master title style</a:t>
            </a:r>
          </a:p>
        </p:txBody>
      </p:sp>
      <p:sp>
        <p:nvSpPr>
          <p:cNvPr id="3" name="Picture Placeholder 2"/>
          <p:cNvSpPr>
            <a:spLocks noGrp="1"/>
          </p:cNvSpPr>
          <p:nvPr>
            <p:ph type="pic" idx="1"/>
          </p:nvPr>
        </p:nvSpPr>
        <p:spPr>
          <a:xfrm>
            <a:off x="1194859" y="408517"/>
            <a:ext cx="3657600" cy="2743200"/>
          </a:xfrm>
        </p:spPr>
        <p:txBody>
          <a:bodyPr/>
          <a:lstStyle>
            <a:lvl1pPr marL="0" indent="0">
              <a:buNone/>
              <a:defRPr sz="2133"/>
            </a:lvl1pPr>
            <a:lvl2pPr marL="304815" indent="0">
              <a:buNone/>
              <a:defRPr sz="1867"/>
            </a:lvl2pPr>
            <a:lvl3pPr marL="609630" indent="0">
              <a:buNone/>
              <a:defRPr sz="1600"/>
            </a:lvl3pPr>
            <a:lvl4pPr marL="914446" indent="0">
              <a:buNone/>
              <a:defRPr sz="1333"/>
            </a:lvl4pPr>
            <a:lvl5pPr marL="1219261" indent="0">
              <a:buNone/>
              <a:defRPr sz="1333"/>
            </a:lvl5pPr>
            <a:lvl6pPr marL="1524076" indent="0">
              <a:buNone/>
              <a:defRPr sz="1333"/>
            </a:lvl6pPr>
            <a:lvl7pPr marL="1828891" indent="0">
              <a:buNone/>
              <a:defRPr sz="1333"/>
            </a:lvl7pPr>
            <a:lvl8pPr marL="2133707" indent="0">
              <a:buNone/>
              <a:defRPr sz="1333"/>
            </a:lvl8pPr>
            <a:lvl9pPr marL="2438522" indent="0">
              <a:buNone/>
              <a:defRPr sz="1333"/>
            </a:lvl9pPr>
          </a:lstStyle>
          <a:p>
            <a:endParaRPr lang="en-US"/>
          </a:p>
        </p:txBody>
      </p:sp>
      <p:sp>
        <p:nvSpPr>
          <p:cNvPr id="4" name="Text Placeholder 3"/>
          <p:cNvSpPr>
            <a:spLocks noGrp="1"/>
          </p:cNvSpPr>
          <p:nvPr>
            <p:ph type="body" sz="half" idx="2"/>
          </p:nvPr>
        </p:nvSpPr>
        <p:spPr>
          <a:xfrm>
            <a:off x="1194859" y="3578225"/>
            <a:ext cx="3657600" cy="536575"/>
          </a:xfrm>
        </p:spPr>
        <p:txBody>
          <a:bodyPr/>
          <a:lstStyle>
            <a:lvl1pPr marL="0" indent="0">
              <a:buNone/>
              <a:defRPr sz="933"/>
            </a:lvl1pPr>
            <a:lvl2pPr marL="304815" indent="0">
              <a:buNone/>
              <a:defRPr sz="800"/>
            </a:lvl2pPr>
            <a:lvl3pPr marL="609630" indent="0">
              <a:buNone/>
              <a:defRPr sz="667"/>
            </a:lvl3pPr>
            <a:lvl4pPr marL="914446" indent="0">
              <a:buNone/>
              <a:defRPr sz="600"/>
            </a:lvl4pPr>
            <a:lvl5pPr marL="1219261" indent="0">
              <a:buNone/>
              <a:defRPr sz="600"/>
            </a:lvl5pPr>
            <a:lvl6pPr marL="1524076" indent="0">
              <a:buNone/>
              <a:defRPr sz="600"/>
            </a:lvl6pPr>
            <a:lvl7pPr marL="1828891" indent="0">
              <a:buNone/>
              <a:defRPr sz="600"/>
            </a:lvl7pPr>
            <a:lvl8pPr marL="2133707" indent="0">
              <a:buNone/>
              <a:defRPr sz="600"/>
            </a:lvl8pPr>
            <a:lvl9pPr marL="2438522" indent="0">
              <a:buNone/>
              <a:defRPr sz="6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5/18/26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4800" y="183092"/>
            <a:ext cx="54864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04800" y="1066800"/>
            <a:ext cx="54864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04800" y="4237567"/>
            <a:ext cx="1422400" cy="243417"/>
          </a:xfrm>
          <a:prstGeom prst="rect">
            <a:avLst/>
          </a:prstGeom>
        </p:spPr>
        <p:txBody>
          <a:bodyPr vert="horz" lIns="91440" tIns="45720" rIns="91440" bIns="45720" rtlCol="0" anchor="ctr"/>
          <a:lstStyle>
            <a:lvl1pPr algn="l">
              <a:defRPr sz="800">
                <a:solidFill>
                  <a:schemeClr val="tx1">
                    <a:tint val="75000"/>
                  </a:schemeClr>
                </a:solidFill>
              </a:defRPr>
            </a:lvl1pPr>
          </a:lstStyle>
          <a:p>
            <a:fld id="{1D8BD707-D9CF-40AE-B4C6-C98DA3205C09}" type="datetimeFigureOut">
              <a:rPr lang="en-US" smtClean="0"/>
              <a:pPr/>
              <a:t>5/18/26</a:t>
            </a:fld>
            <a:endParaRPr lang="en-US"/>
          </a:p>
        </p:txBody>
      </p:sp>
      <p:sp>
        <p:nvSpPr>
          <p:cNvPr id="5" name="Footer Placeholder 4"/>
          <p:cNvSpPr>
            <a:spLocks noGrp="1"/>
          </p:cNvSpPr>
          <p:nvPr>
            <p:ph type="ftr" sz="quarter" idx="3"/>
          </p:nvPr>
        </p:nvSpPr>
        <p:spPr>
          <a:xfrm>
            <a:off x="2082800" y="4237567"/>
            <a:ext cx="1930400" cy="243417"/>
          </a:xfrm>
          <a:prstGeom prst="rect">
            <a:avLst/>
          </a:prstGeom>
        </p:spPr>
        <p:txBody>
          <a:bodyPr vert="horz" lIns="91440" tIns="45720" rIns="91440" bIns="45720" rtlCol="0" anchor="ctr"/>
          <a:lstStyle>
            <a:lvl1pPr algn="ctr">
              <a:defRPr sz="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368800" y="4237567"/>
            <a:ext cx="1422400" cy="243417"/>
          </a:xfrm>
          <a:prstGeom prst="rect">
            <a:avLst/>
          </a:prstGeom>
        </p:spPr>
        <p:txBody>
          <a:bodyPr vert="horz" lIns="91440" tIns="45720" rIns="91440" bIns="45720" rtlCol="0" anchor="ctr"/>
          <a:lstStyle>
            <a:lvl1pPr algn="r">
              <a:defRPr sz="8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609630" rtl="0" eaLnBrk="1" latinLnBrk="0" hangingPunct="1">
        <a:spcBef>
          <a:spcPct val="0"/>
        </a:spcBef>
        <a:buNone/>
        <a:defRPr sz="2933" kern="1200">
          <a:solidFill>
            <a:schemeClr val="tx1"/>
          </a:solidFill>
          <a:latin typeface="+mj-lt"/>
          <a:ea typeface="+mj-ea"/>
          <a:cs typeface="+mj-cs"/>
        </a:defRPr>
      </a:lvl1pPr>
    </p:titleStyle>
    <p:bodyStyle>
      <a:lvl1pPr marL="228611" indent="-228611" algn="l" defTabSz="609630" rtl="0" eaLnBrk="1" latinLnBrk="0" hangingPunct="1">
        <a:spcBef>
          <a:spcPct val="20000"/>
        </a:spcBef>
        <a:buFont typeface="Arial" pitchFamily="34" charset="0"/>
        <a:buChar char="•"/>
        <a:defRPr sz="2133" kern="1200">
          <a:solidFill>
            <a:schemeClr val="tx1"/>
          </a:solidFill>
          <a:latin typeface="+mn-lt"/>
          <a:ea typeface="+mn-ea"/>
          <a:cs typeface="+mn-cs"/>
        </a:defRPr>
      </a:lvl1pPr>
      <a:lvl2pPr marL="495325" indent="-190510" algn="l" defTabSz="609630" rtl="0" eaLnBrk="1" latinLnBrk="0" hangingPunct="1">
        <a:spcBef>
          <a:spcPct val="20000"/>
        </a:spcBef>
        <a:buFont typeface="Arial" pitchFamily="34" charset="0"/>
        <a:buChar char="–"/>
        <a:defRPr sz="1867" kern="1200">
          <a:solidFill>
            <a:schemeClr val="tx1"/>
          </a:solidFill>
          <a:latin typeface="+mn-lt"/>
          <a:ea typeface="+mn-ea"/>
          <a:cs typeface="+mn-cs"/>
        </a:defRPr>
      </a:lvl2pPr>
      <a:lvl3pPr marL="762038" indent="-152408" algn="l" defTabSz="60963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066853"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4pPr>
      <a:lvl5pPr marL="137166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5pPr>
      <a:lvl6pPr marL="167648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6pPr>
      <a:lvl7pPr marL="1981299"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7pPr>
      <a:lvl8pPr marL="2286114"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8pPr>
      <a:lvl9pPr marL="2590930" indent="-152408" algn="l" defTabSz="609630" rtl="0" eaLnBrk="1" latinLnBrk="0" hangingPunct="1">
        <a:spcBef>
          <a:spcPct val="20000"/>
        </a:spcBef>
        <a:buFont typeface="Arial" pitchFamily="34" charset="0"/>
        <a:buChar char="•"/>
        <a:defRPr sz="1333" kern="1200">
          <a:solidFill>
            <a:schemeClr val="tx1"/>
          </a:solidFill>
          <a:latin typeface="+mn-lt"/>
          <a:ea typeface="+mn-ea"/>
          <a:cs typeface="+mn-cs"/>
        </a:defRPr>
      </a:lvl9pPr>
    </p:bodyStyle>
    <p:otherStyle>
      <a:defPPr>
        <a:defRPr lang="en-US"/>
      </a:defPPr>
      <a:lvl1pPr marL="0" algn="l" defTabSz="609630" rtl="0" eaLnBrk="1" latinLnBrk="0" hangingPunct="1">
        <a:defRPr sz="1200" kern="1200">
          <a:solidFill>
            <a:schemeClr val="tx1"/>
          </a:solidFill>
          <a:latin typeface="+mn-lt"/>
          <a:ea typeface="+mn-ea"/>
          <a:cs typeface="+mn-cs"/>
        </a:defRPr>
      </a:lvl1pPr>
      <a:lvl2pPr marL="304815" algn="l" defTabSz="609630" rtl="0" eaLnBrk="1" latinLnBrk="0" hangingPunct="1">
        <a:defRPr sz="1200" kern="1200">
          <a:solidFill>
            <a:schemeClr val="tx1"/>
          </a:solidFill>
          <a:latin typeface="+mn-lt"/>
          <a:ea typeface="+mn-ea"/>
          <a:cs typeface="+mn-cs"/>
        </a:defRPr>
      </a:lvl2pPr>
      <a:lvl3pPr marL="609630" algn="l" defTabSz="609630" rtl="0" eaLnBrk="1" latinLnBrk="0" hangingPunct="1">
        <a:defRPr sz="1200" kern="1200">
          <a:solidFill>
            <a:schemeClr val="tx1"/>
          </a:solidFill>
          <a:latin typeface="+mn-lt"/>
          <a:ea typeface="+mn-ea"/>
          <a:cs typeface="+mn-cs"/>
        </a:defRPr>
      </a:lvl3pPr>
      <a:lvl4pPr marL="914446" algn="l" defTabSz="609630" rtl="0" eaLnBrk="1" latinLnBrk="0" hangingPunct="1">
        <a:defRPr sz="1200" kern="1200">
          <a:solidFill>
            <a:schemeClr val="tx1"/>
          </a:solidFill>
          <a:latin typeface="+mn-lt"/>
          <a:ea typeface="+mn-ea"/>
          <a:cs typeface="+mn-cs"/>
        </a:defRPr>
      </a:lvl4pPr>
      <a:lvl5pPr marL="1219261" algn="l" defTabSz="609630" rtl="0" eaLnBrk="1" latinLnBrk="0" hangingPunct="1">
        <a:defRPr sz="1200" kern="1200">
          <a:solidFill>
            <a:schemeClr val="tx1"/>
          </a:solidFill>
          <a:latin typeface="+mn-lt"/>
          <a:ea typeface="+mn-ea"/>
          <a:cs typeface="+mn-cs"/>
        </a:defRPr>
      </a:lvl5pPr>
      <a:lvl6pPr marL="1524076" algn="l" defTabSz="609630" rtl="0" eaLnBrk="1" latinLnBrk="0" hangingPunct="1">
        <a:defRPr sz="1200" kern="1200">
          <a:solidFill>
            <a:schemeClr val="tx1"/>
          </a:solidFill>
          <a:latin typeface="+mn-lt"/>
          <a:ea typeface="+mn-ea"/>
          <a:cs typeface="+mn-cs"/>
        </a:defRPr>
      </a:lvl6pPr>
      <a:lvl7pPr marL="1828891" algn="l" defTabSz="609630" rtl="0" eaLnBrk="1" latinLnBrk="0" hangingPunct="1">
        <a:defRPr sz="1200" kern="1200">
          <a:solidFill>
            <a:schemeClr val="tx1"/>
          </a:solidFill>
          <a:latin typeface="+mn-lt"/>
          <a:ea typeface="+mn-ea"/>
          <a:cs typeface="+mn-cs"/>
        </a:defRPr>
      </a:lvl7pPr>
      <a:lvl8pPr marL="2133707" algn="l" defTabSz="609630" rtl="0" eaLnBrk="1" latinLnBrk="0" hangingPunct="1">
        <a:defRPr sz="1200" kern="1200">
          <a:solidFill>
            <a:schemeClr val="tx1"/>
          </a:solidFill>
          <a:latin typeface="+mn-lt"/>
          <a:ea typeface="+mn-ea"/>
          <a:cs typeface="+mn-cs"/>
        </a:defRPr>
      </a:lvl8pPr>
      <a:lvl9pPr marL="2438522" algn="l" defTabSz="60963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8E3DD"/>
        </a:solidFill>
        <a:effectLst/>
      </p:bgPr>
    </p:bg>
    <p:spTree>
      <p:nvGrpSpPr>
        <p:cNvPr id="1" name="Shape 53">
          <a:extLst>
            <a:ext uri="{FF2B5EF4-FFF2-40B4-BE49-F238E27FC236}">
              <a16:creationId xmlns:a16="http://schemas.microsoft.com/office/drawing/2014/main" id="{DF3B7755-F555-87F9-5C78-4EC9E301BD37}"/>
            </a:ext>
          </a:extLst>
        </p:cNvPr>
        <p:cNvGrpSpPr/>
        <p:nvPr/>
      </p:nvGrpSpPr>
      <p:grpSpPr>
        <a:xfrm>
          <a:off x="0" y="0"/>
          <a:ext cx="0" cy="0"/>
          <a:chOff x="0" y="0"/>
          <a:chExt cx="0" cy="0"/>
        </a:xfrm>
      </p:grpSpPr>
      <mc:AlternateContent xmlns:mc="http://schemas.openxmlformats.org/markup-compatibility/2006" xmlns:p14="http://schemas.microsoft.com/office/powerpoint/2010/main">
        <mc:Choice Requires="p14">
          <p:contentPart p14:bwMode="auto" r:id="rId3">
            <p14:nvContentPartPr>
              <p14:cNvPr id="2" name="Inkt 1">
                <a:extLst>
                  <a:ext uri="{FF2B5EF4-FFF2-40B4-BE49-F238E27FC236}">
                    <a16:creationId xmlns:a16="http://schemas.microsoft.com/office/drawing/2014/main" id="{A3F1A94F-A33E-14F8-DA63-A0EB8D9D5159}"/>
                  </a:ext>
                </a:extLst>
              </p14:cNvPr>
              <p14:cNvContentPartPr/>
              <p14:nvPr/>
            </p14:nvContentPartPr>
            <p14:xfrm>
              <a:off x="-735752" y="3824484"/>
              <a:ext cx="480" cy="480"/>
            </p14:xfrm>
          </p:contentPart>
        </mc:Choice>
        <mc:Fallback xmlns="">
          <p:pic>
            <p:nvPicPr>
              <p:cNvPr id="2" name="Inkt 1">
                <a:extLst>
                  <a:ext uri="{FF2B5EF4-FFF2-40B4-BE49-F238E27FC236}">
                    <a16:creationId xmlns:a16="http://schemas.microsoft.com/office/drawing/2014/main" id="{A3F1A94F-A33E-14F8-DA63-A0EB8D9D5159}"/>
                  </a:ext>
                </a:extLst>
              </p:cNvPr>
              <p:cNvPicPr/>
              <p:nvPr/>
            </p:nvPicPr>
            <p:blipFill>
              <a:blip r:embed="rId4"/>
              <a:stretch>
                <a:fillRect/>
              </a:stretch>
            </p:blipFill>
            <p:spPr>
              <a:xfrm>
                <a:off x="-743912" y="3816324"/>
                <a:ext cx="16800" cy="16800"/>
              </a:xfrm>
              <a:prstGeom prst="rect">
                <a:avLst/>
              </a:prstGeom>
            </p:spPr>
          </p:pic>
        </mc:Fallback>
      </mc:AlternateContent>
      <p:pic>
        <p:nvPicPr>
          <p:cNvPr id="8" name="Afbeelding 7">
            <a:extLst>
              <a:ext uri="{FF2B5EF4-FFF2-40B4-BE49-F238E27FC236}">
                <a16:creationId xmlns:a16="http://schemas.microsoft.com/office/drawing/2014/main" id="{A981D5FC-EFC4-7CB0-2F24-60C9428BBFD7}"/>
              </a:ext>
            </a:extLst>
          </p:cNvPr>
          <p:cNvPicPr>
            <a:picLocks noChangeAspect="1"/>
          </p:cNvPicPr>
          <p:nvPr/>
        </p:nvPicPr>
        <p:blipFill>
          <a:blip r:embed="rId5"/>
          <a:stretch>
            <a:fillRect/>
          </a:stretch>
        </p:blipFill>
        <p:spPr>
          <a:xfrm>
            <a:off x="278405" y="212500"/>
            <a:ext cx="1720111" cy="441273"/>
          </a:xfrm>
          <a:prstGeom prst="rect">
            <a:avLst/>
          </a:prstGeom>
        </p:spPr>
      </p:pic>
      <p:sp>
        <p:nvSpPr>
          <p:cNvPr id="16" name="Rechthoek 1">
            <a:extLst>
              <a:ext uri="{FF2B5EF4-FFF2-40B4-BE49-F238E27FC236}">
                <a16:creationId xmlns:a16="http://schemas.microsoft.com/office/drawing/2014/main" id="{545A6906-1144-0A75-C724-B37E6C0194D8}"/>
              </a:ext>
            </a:extLst>
          </p:cNvPr>
          <p:cNvSpPr/>
          <p:nvPr/>
        </p:nvSpPr>
        <p:spPr>
          <a:xfrm>
            <a:off x="669445" y="871764"/>
            <a:ext cx="10853110" cy="5574506"/>
          </a:xfrm>
          <a:custGeom>
            <a:avLst/>
            <a:gdLst>
              <a:gd name="csX0" fmla="*/ 0 w 7749822"/>
              <a:gd name="csY0" fmla="*/ 0 h 4831644"/>
              <a:gd name="csX1" fmla="*/ 7749822 w 7749822"/>
              <a:gd name="csY1" fmla="*/ 0 h 4831644"/>
              <a:gd name="csX2" fmla="*/ 7749822 w 7749822"/>
              <a:gd name="csY2" fmla="*/ 4831644 h 4831644"/>
              <a:gd name="csX3" fmla="*/ 0 w 7749822"/>
              <a:gd name="csY3" fmla="*/ 4831644 h 4831644"/>
              <a:gd name="csX4" fmla="*/ 0 w 7749822"/>
              <a:gd name="csY4" fmla="*/ 0 h 4831644"/>
              <a:gd name="csX0" fmla="*/ 0 w 7885288"/>
              <a:gd name="csY0" fmla="*/ 0 h 4899378"/>
              <a:gd name="csX1" fmla="*/ 7885288 w 7885288"/>
              <a:gd name="csY1" fmla="*/ 67734 h 4899378"/>
              <a:gd name="csX2" fmla="*/ 7885288 w 7885288"/>
              <a:gd name="csY2" fmla="*/ 4899378 h 4899378"/>
              <a:gd name="csX3" fmla="*/ 135466 w 7885288"/>
              <a:gd name="csY3" fmla="*/ 4899378 h 4899378"/>
              <a:gd name="csX4" fmla="*/ 0 w 7885288"/>
              <a:gd name="csY4" fmla="*/ 0 h 4899378"/>
              <a:gd name="csX0" fmla="*/ 0 w 7885288"/>
              <a:gd name="csY0" fmla="*/ 0 h 4967112"/>
              <a:gd name="csX1" fmla="*/ 7885288 w 7885288"/>
              <a:gd name="csY1" fmla="*/ 67734 h 4967112"/>
              <a:gd name="csX2" fmla="*/ 7885288 w 7885288"/>
              <a:gd name="csY2" fmla="*/ 4899378 h 4967112"/>
              <a:gd name="csX3" fmla="*/ 67732 w 7885288"/>
              <a:gd name="csY3" fmla="*/ 4967112 h 4967112"/>
              <a:gd name="csX4" fmla="*/ 0 w 7885288"/>
              <a:gd name="csY4" fmla="*/ 0 h 4967112"/>
              <a:gd name="csX0" fmla="*/ 0 w 7964311"/>
              <a:gd name="csY0" fmla="*/ 0 h 4967112"/>
              <a:gd name="csX1" fmla="*/ 7885288 w 7964311"/>
              <a:gd name="csY1" fmla="*/ 67734 h 4967112"/>
              <a:gd name="csX2" fmla="*/ 7964311 w 7964311"/>
              <a:gd name="csY2" fmla="*/ 4944533 h 4967112"/>
              <a:gd name="csX3" fmla="*/ 67732 w 7964311"/>
              <a:gd name="csY3" fmla="*/ 4967112 h 4967112"/>
              <a:gd name="csX4" fmla="*/ 0 w 7964311"/>
              <a:gd name="csY4" fmla="*/ 0 h 4967112"/>
              <a:gd name="csX0" fmla="*/ 0 w 7975599"/>
              <a:gd name="csY0" fmla="*/ 0 h 4967112"/>
              <a:gd name="csX1" fmla="*/ 7975599 w 7975599"/>
              <a:gd name="csY1" fmla="*/ 11290 h 4967112"/>
              <a:gd name="csX2" fmla="*/ 7964311 w 7975599"/>
              <a:gd name="csY2" fmla="*/ 4944533 h 4967112"/>
              <a:gd name="csX3" fmla="*/ 67732 w 7975599"/>
              <a:gd name="csY3" fmla="*/ 4967112 h 4967112"/>
              <a:gd name="csX4" fmla="*/ 0 w 7975599"/>
              <a:gd name="csY4" fmla="*/ 0 h 4967112"/>
            </a:gdLst>
            <a:ahLst/>
            <a:cxnLst>
              <a:cxn ang="0">
                <a:pos x="csX0" y="csY0"/>
              </a:cxn>
              <a:cxn ang="0">
                <a:pos x="csX1" y="csY1"/>
              </a:cxn>
              <a:cxn ang="0">
                <a:pos x="csX2" y="csY2"/>
              </a:cxn>
              <a:cxn ang="0">
                <a:pos x="csX3" y="csY3"/>
              </a:cxn>
              <a:cxn ang="0">
                <a:pos x="csX4" y="csY4"/>
              </a:cxn>
            </a:cxnLst>
            <a:rect l="l" t="t" r="r" b="b"/>
            <a:pathLst>
              <a:path w="7975599" h="4967112">
                <a:moveTo>
                  <a:pt x="0" y="0"/>
                </a:moveTo>
                <a:lnTo>
                  <a:pt x="7975599" y="11290"/>
                </a:lnTo>
                <a:cubicBezTo>
                  <a:pt x="7971836" y="1655704"/>
                  <a:pt x="7968074" y="3300119"/>
                  <a:pt x="7964311" y="4944533"/>
                </a:cubicBezTo>
                <a:lnTo>
                  <a:pt x="67732" y="4967112"/>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Google Shape;86;p13">
            <a:extLst>
              <a:ext uri="{FF2B5EF4-FFF2-40B4-BE49-F238E27FC236}">
                <a16:creationId xmlns:a16="http://schemas.microsoft.com/office/drawing/2014/main" id="{F3B7BA03-8656-3360-A185-E401BB72BD7C}"/>
              </a:ext>
            </a:extLst>
          </p:cNvPr>
          <p:cNvSpPr txBox="1"/>
          <p:nvPr/>
        </p:nvSpPr>
        <p:spPr>
          <a:xfrm>
            <a:off x="1961343" y="2037014"/>
            <a:ext cx="8269309" cy="2640723"/>
          </a:xfrm>
          <a:prstGeom prst="rect">
            <a:avLst/>
          </a:prstGeom>
          <a:noFill/>
          <a:ln>
            <a:noFill/>
          </a:ln>
        </p:spPr>
        <p:txBody>
          <a:bodyPr spcFirstLastPara="1" wrap="square" lIns="0" tIns="0" rIns="0" bIns="0" anchor="t" anchorCtr="0">
            <a:spAutoFit/>
          </a:bodyPr>
          <a:lstStyle/>
          <a:p>
            <a:pPr algn="ctr">
              <a:lnSpc>
                <a:spcPct val="110000"/>
              </a:lnSpc>
            </a:pPr>
            <a:r>
              <a:rPr lang="nl-NL" sz="6000" b="1" noProof="1">
                <a:solidFill>
                  <a:schemeClr val="bg1"/>
                </a:solidFill>
                <a:latin typeface="Montserrat"/>
                <a:sym typeface="Playfair Display"/>
              </a:rPr>
              <a:t>Routecheck:</a:t>
            </a:r>
          </a:p>
          <a:p>
            <a:pPr algn="ctr">
              <a:lnSpc>
                <a:spcPct val="110000"/>
              </a:lnSpc>
            </a:pPr>
            <a:r>
              <a:rPr lang="nl-NL" sz="4800" b="1" noProof="1">
                <a:solidFill>
                  <a:schemeClr val="bg1"/>
                </a:solidFill>
                <a:latin typeface="Montserrat"/>
                <a:sym typeface="Playfair Display"/>
              </a:rPr>
              <a:t>hoe staat het project ervoor?</a:t>
            </a:r>
            <a:endParaRPr lang="nl-NL" sz="1050" b="1" noProof="1">
              <a:solidFill>
                <a:schemeClr val="bg1"/>
              </a:solidFill>
              <a:latin typeface="Montserrat" pitchFamily="2" charset="77"/>
            </a:endParaRPr>
          </a:p>
        </p:txBody>
      </p:sp>
      <p:sp>
        <p:nvSpPr>
          <p:cNvPr id="18" name="Google Shape;87;p13">
            <a:extLst>
              <a:ext uri="{FF2B5EF4-FFF2-40B4-BE49-F238E27FC236}">
                <a16:creationId xmlns:a16="http://schemas.microsoft.com/office/drawing/2014/main" id="{E689D68C-B727-03B6-B72E-86D027BE9721}"/>
              </a:ext>
            </a:extLst>
          </p:cNvPr>
          <p:cNvSpPr txBox="1"/>
          <p:nvPr/>
        </p:nvSpPr>
        <p:spPr>
          <a:xfrm>
            <a:off x="4079111" y="5315687"/>
            <a:ext cx="4033777" cy="1329595"/>
          </a:xfrm>
          <a:prstGeom prst="rect">
            <a:avLst/>
          </a:prstGeom>
          <a:noFill/>
          <a:ln>
            <a:noFill/>
          </a:ln>
        </p:spPr>
        <p:txBody>
          <a:bodyPr spcFirstLastPara="1" wrap="square" lIns="0" tIns="0" rIns="0" bIns="0" anchor="t" anchorCtr="0">
            <a:spAutoFit/>
          </a:bodyPr>
          <a:lstStyle/>
          <a:p>
            <a:pPr algn="ctr">
              <a:lnSpc>
                <a:spcPct val="159944"/>
              </a:lnSpc>
            </a:pPr>
            <a:r>
              <a:rPr lang="nl-NL" sz="1800" b="1" noProof="1">
                <a:solidFill>
                  <a:schemeClr val="bg1"/>
                </a:solidFill>
                <a:latin typeface="Montserrat" pitchFamily="2" charset="77"/>
                <a:ea typeface="Inter"/>
              </a:rPr>
              <a:t>Samen bouwen aan het versterken van zeggenschap</a:t>
            </a:r>
          </a:p>
          <a:p>
            <a:pPr algn="ctr">
              <a:lnSpc>
                <a:spcPct val="159944"/>
              </a:lnSpc>
            </a:pPr>
            <a:endParaRPr lang="nl-NL" sz="1800" b="1" noProof="1">
              <a:solidFill>
                <a:schemeClr val="bg1"/>
              </a:solidFill>
              <a:latin typeface="Montserrat" pitchFamily="2" charset="77"/>
              <a:ea typeface="Inter"/>
            </a:endParaRPr>
          </a:p>
        </p:txBody>
      </p:sp>
      <p:sp>
        <p:nvSpPr>
          <p:cNvPr id="19" name="Google Shape;88;p13">
            <a:extLst>
              <a:ext uri="{FF2B5EF4-FFF2-40B4-BE49-F238E27FC236}">
                <a16:creationId xmlns:a16="http://schemas.microsoft.com/office/drawing/2014/main" id="{830FAFF3-E208-079B-D323-73425877F564}"/>
              </a:ext>
            </a:extLst>
          </p:cNvPr>
          <p:cNvSpPr txBox="1"/>
          <p:nvPr/>
        </p:nvSpPr>
        <p:spPr>
          <a:xfrm>
            <a:off x="3767136" y="1574498"/>
            <a:ext cx="4657725" cy="230832"/>
          </a:xfrm>
          <a:prstGeom prst="rect">
            <a:avLst/>
          </a:prstGeom>
          <a:noFill/>
          <a:ln>
            <a:noFill/>
          </a:ln>
        </p:spPr>
        <p:txBody>
          <a:bodyPr spcFirstLastPara="1" wrap="square" lIns="0" tIns="0" rIns="0" bIns="0" anchor="t" anchorCtr="0">
            <a:spAutoFit/>
          </a:bodyPr>
          <a:lstStyle/>
          <a:p>
            <a:pPr algn="ctr"/>
            <a:r>
              <a:rPr lang="nl-NL" sz="1500" noProof="1">
                <a:solidFill>
                  <a:schemeClr val="bg1"/>
                </a:solidFill>
                <a:latin typeface="Grotesque" panose="020B0504020202020204" pitchFamily="34" charset="0"/>
                <a:ea typeface="+mn-lt"/>
                <a:cs typeface="+mn-lt"/>
              </a:rPr>
              <a:t>Blijf op koers en houd anderen op de hoogte</a:t>
            </a:r>
            <a:endParaRPr lang="nl-NL" sz="1500" noProof="1">
              <a:solidFill>
                <a:schemeClr val="bg1"/>
              </a:solidFill>
              <a:latin typeface="Grotesque" panose="020B0504020202020204" pitchFamily="34" charset="0"/>
            </a:endParaRPr>
          </a:p>
        </p:txBody>
      </p:sp>
    </p:spTree>
    <p:extLst>
      <p:ext uri="{BB962C8B-B14F-4D97-AF65-F5344CB8AC3E}">
        <p14:creationId xmlns:p14="http://schemas.microsoft.com/office/powerpoint/2010/main" val="952731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2" name="Rechthoek 5">
            <a:extLst>
              <a:ext uri="{FF2B5EF4-FFF2-40B4-BE49-F238E27FC236}">
                <a16:creationId xmlns:a16="http://schemas.microsoft.com/office/drawing/2014/main" id="{1D8DDF62-847F-EE3E-5499-117FC12A6AE2}"/>
              </a:ext>
            </a:extLst>
          </p:cNvPr>
          <p:cNvSpPr/>
          <p:nvPr/>
        </p:nvSpPr>
        <p:spPr>
          <a:xfrm>
            <a:off x="6277718" y="302274"/>
            <a:ext cx="5426601" cy="3789665"/>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Lst>
            <a:ahLst/>
            <a:cxnLst>
              <a:cxn ang="0">
                <a:pos x="csX0" y="csY0"/>
              </a:cxn>
              <a:cxn ang="0">
                <a:pos x="csX1" y="csY1"/>
              </a:cxn>
              <a:cxn ang="0">
                <a:pos x="csX2" y="csY2"/>
              </a:cxn>
              <a:cxn ang="0">
                <a:pos x="csX3" y="csY3"/>
              </a:cxn>
              <a:cxn ang="0">
                <a:pos x="csX4" y="csY4"/>
              </a:cxn>
            </a:cxnLst>
            <a:rect l="l" t="t" r="r" b="b"/>
            <a:pathLst>
              <a:path w="5116258" h="3776328">
                <a:moveTo>
                  <a:pt x="0" y="0"/>
                </a:moveTo>
                <a:lnTo>
                  <a:pt x="5059814" y="33867"/>
                </a:lnTo>
                <a:lnTo>
                  <a:pt x="5116258" y="3776328"/>
                </a:lnTo>
                <a:lnTo>
                  <a:pt x="33866" y="3765039"/>
                </a:lnTo>
                <a:lnTo>
                  <a:pt x="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Rechthoek 2">
            <a:extLst>
              <a:ext uri="{FF2B5EF4-FFF2-40B4-BE49-F238E27FC236}">
                <a16:creationId xmlns:a16="http://schemas.microsoft.com/office/drawing/2014/main" id="{16D43DFF-D8A5-E469-3358-1CA543A308C2}"/>
              </a:ext>
            </a:extLst>
          </p:cNvPr>
          <p:cNvSpPr/>
          <p:nvPr/>
        </p:nvSpPr>
        <p:spPr>
          <a:xfrm flipH="1">
            <a:off x="570041" y="1907177"/>
            <a:ext cx="5608320" cy="4110446"/>
          </a:xfrm>
          <a:custGeom>
            <a:avLst/>
            <a:gdLst>
              <a:gd name="csX0" fmla="*/ 0 w 5019891"/>
              <a:gd name="csY0" fmla="*/ 0 h 3731172"/>
              <a:gd name="csX1" fmla="*/ 5019891 w 5019891"/>
              <a:gd name="csY1" fmla="*/ 0 h 3731172"/>
              <a:gd name="csX2" fmla="*/ 5019891 w 5019891"/>
              <a:gd name="csY2" fmla="*/ 3731172 h 3731172"/>
              <a:gd name="csX3" fmla="*/ 0 w 5019891"/>
              <a:gd name="csY3" fmla="*/ 3731172 h 3731172"/>
              <a:gd name="csX4" fmla="*/ 0 w 5019891"/>
              <a:gd name="csY4" fmla="*/ 0 h 3731172"/>
              <a:gd name="csX0" fmla="*/ 0 w 5087624"/>
              <a:gd name="csY0" fmla="*/ 124178 h 3855350"/>
              <a:gd name="csX1" fmla="*/ 5087624 w 5087624"/>
              <a:gd name="csY1" fmla="*/ 0 h 3855350"/>
              <a:gd name="csX2" fmla="*/ 5019891 w 5087624"/>
              <a:gd name="csY2" fmla="*/ 3855350 h 3855350"/>
              <a:gd name="csX3" fmla="*/ 0 w 5087624"/>
              <a:gd name="csY3" fmla="*/ 3855350 h 3855350"/>
              <a:gd name="csX4" fmla="*/ 0 w 5087624"/>
              <a:gd name="csY4" fmla="*/ 124178 h 3855350"/>
              <a:gd name="csX0" fmla="*/ 90311 w 5177935"/>
              <a:gd name="csY0" fmla="*/ 124178 h 3945661"/>
              <a:gd name="csX1" fmla="*/ 5177935 w 5177935"/>
              <a:gd name="csY1" fmla="*/ 0 h 3945661"/>
              <a:gd name="csX2" fmla="*/ 5110202 w 5177935"/>
              <a:gd name="csY2" fmla="*/ 3855350 h 3945661"/>
              <a:gd name="csX3" fmla="*/ 0 w 5177935"/>
              <a:gd name="csY3" fmla="*/ 3945661 h 3945661"/>
              <a:gd name="csX4" fmla="*/ 90311 w 5177935"/>
              <a:gd name="csY4" fmla="*/ 124178 h 3945661"/>
              <a:gd name="csX0" fmla="*/ 90311 w 5177935"/>
              <a:gd name="csY0" fmla="*/ 124178 h 3945661"/>
              <a:gd name="csX1" fmla="*/ 5177935 w 5177935"/>
              <a:gd name="csY1" fmla="*/ 0 h 3945661"/>
              <a:gd name="csX2" fmla="*/ 5166647 w 5177935"/>
              <a:gd name="csY2" fmla="*/ 3911795 h 3945661"/>
              <a:gd name="csX3" fmla="*/ 0 w 5177935"/>
              <a:gd name="csY3" fmla="*/ 3945661 h 3945661"/>
              <a:gd name="csX4" fmla="*/ 90311 w 5177935"/>
              <a:gd name="csY4" fmla="*/ 124178 h 3945661"/>
              <a:gd name="csX0" fmla="*/ 45155 w 5177935"/>
              <a:gd name="csY0" fmla="*/ 90311 h 3945661"/>
              <a:gd name="csX1" fmla="*/ 5177935 w 5177935"/>
              <a:gd name="csY1" fmla="*/ 0 h 3945661"/>
              <a:gd name="csX2" fmla="*/ 5166647 w 5177935"/>
              <a:gd name="csY2" fmla="*/ 3911795 h 3945661"/>
              <a:gd name="csX3" fmla="*/ 0 w 5177935"/>
              <a:gd name="csY3" fmla="*/ 3945661 h 3945661"/>
              <a:gd name="csX4" fmla="*/ 45155 w 5177935"/>
              <a:gd name="csY4" fmla="*/ 90311 h 3945661"/>
              <a:gd name="csX0" fmla="*/ 45155 w 5177935"/>
              <a:gd name="csY0" fmla="*/ 33866 h 3889216"/>
              <a:gd name="csX1" fmla="*/ 5177935 w 5177935"/>
              <a:gd name="csY1" fmla="*/ 0 h 3889216"/>
              <a:gd name="csX2" fmla="*/ 5166647 w 5177935"/>
              <a:gd name="csY2" fmla="*/ 3855350 h 3889216"/>
              <a:gd name="csX3" fmla="*/ 0 w 5177935"/>
              <a:gd name="csY3" fmla="*/ 3889216 h 3889216"/>
              <a:gd name="csX4" fmla="*/ 45155 w 5177935"/>
              <a:gd name="csY4" fmla="*/ 33866 h 3889216"/>
              <a:gd name="csX0" fmla="*/ 101599 w 5234379"/>
              <a:gd name="csY0" fmla="*/ 33866 h 4047261"/>
              <a:gd name="csX1" fmla="*/ 5234379 w 5234379"/>
              <a:gd name="csY1" fmla="*/ 0 h 4047261"/>
              <a:gd name="csX2" fmla="*/ 5223091 w 5234379"/>
              <a:gd name="csY2" fmla="*/ 3855350 h 4047261"/>
              <a:gd name="csX3" fmla="*/ 0 w 5234379"/>
              <a:gd name="csY3" fmla="*/ 4047261 h 4047261"/>
              <a:gd name="csX4" fmla="*/ 101599 w 5234379"/>
              <a:gd name="csY4" fmla="*/ 33866 h 4047261"/>
            </a:gdLst>
            <a:ahLst/>
            <a:cxnLst>
              <a:cxn ang="0">
                <a:pos x="csX0" y="csY0"/>
              </a:cxn>
              <a:cxn ang="0">
                <a:pos x="csX1" y="csY1"/>
              </a:cxn>
              <a:cxn ang="0">
                <a:pos x="csX2" y="csY2"/>
              </a:cxn>
              <a:cxn ang="0">
                <a:pos x="csX3" y="csY3"/>
              </a:cxn>
              <a:cxn ang="0">
                <a:pos x="csX4" y="csY4"/>
              </a:cxn>
            </a:cxnLst>
            <a:rect l="l" t="t" r="r" b="b"/>
            <a:pathLst>
              <a:path w="5234379" h="4047261">
                <a:moveTo>
                  <a:pt x="101599" y="33866"/>
                </a:moveTo>
                <a:lnTo>
                  <a:pt x="5234379" y="0"/>
                </a:lnTo>
                <a:cubicBezTo>
                  <a:pt x="5230616" y="1303932"/>
                  <a:pt x="5226854" y="2551418"/>
                  <a:pt x="5223091" y="3855350"/>
                </a:cubicBezTo>
                <a:lnTo>
                  <a:pt x="0" y="4047261"/>
                </a:lnTo>
                <a:lnTo>
                  <a:pt x="101599" y="33866"/>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dirty="0"/>
          </a:p>
        </p:txBody>
      </p:sp>
      <p:pic>
        <p:nvPicPr>
          <p:cNvPr id="3" name="Afbeelding 2">
            <a:extLst>
              <a:ext uri="{FF2B5EF4-FFF2-40B4-BE49-F238E27FC236}">
                <a16:creationId xmlns:a16="http://schemas.microsoft.com/office/drawing/2014/main" id="{7FDD7738-D382-10D6-E385-99BDBA7847FD}"/>
              </a:ext>
            </a:extLst>
          </p:cNvPr>
          <p:cNvPicPr>
            <a:picLocks noChangeAspect="1"/>
          </p:cNvPicPr>
          <p:nvPr/>
        </p:nvPicPr>
        <p:blipFill>
          <a:blip r:embed="rId3"/>
          <a:stretch>
            <a:fillRect/>
          </a:stretch>
        </p:blipFill>
        <p:spPr>
          <a:xfrm>
            <a:off x="278405" y="212500"/>
            <a:ext cx="1720111" cy="441273"/>
          </a:xfrm>
          <a:prstGeom prst="rect">
            <a:avLst/>
          </a:prstGeom>
        </p:spPr>
      </p:pic>
      <p:sp>
        <p:nvSpPr>
          <p:cNvPr id="8" name="Google Shape;61;p14">
            <a:extLst>
              <a:ext uri="{FF2B5EF4-FFF2-40B4-BE49-F238E27FC236}">
                <a16:creationId xmlns:a16="http://schemas.microsoft.com/office/drawing/2014/main" id="{AA6F144E-6AE7-6C0B-0C66-A3F4A08534C8}"/>
              </a:ext>
            </a:extLst>
          </p:cNvPr>
          <p:cNvSpPr txBox="1">
            <a:spLocks/>
          </p:cNvSpPr>
          <p:nvPr/>
        </p:nvSpPr>
        <p:spPr>
          <a:xfrm>
            <a:off x="892829" y="1907177"/>
            <a:ext cx="4979741" cy="2668945"/>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indent="0">
              <a:lnSpc>
                <a:spcPct val="114000"/>
              </a:lnSpc>
              <a:spcBef>
                <a:spcPts val="1200"/>
              </a:spcBef>
              <a:buSzPts val="1100"/>
              <a:buNone/>
            </a:pPr>
            <a:r>
              <a:rPr lang="nl-NL" sz="1200" b="0" dirty="0">
                <a:latin typeface="Grotesque"/>
              </a:rPr>
              <a:t>Een project levend houden doe je door regelmatig stil te staan bij wat je doet en je plannen daarop aan te passen. De routecheck helpt jullie gestructureerd terug én vooruit te kijken. Plan elk kwartaal een moment in om grip te houden op de koers van het project.</a:t>
            </a:r>
          </a:p>
          <a:p>
            <a:pPr marL="0" indent="0">
              <a:lnSpc>
                <a:spcPct val="114000"/>
              </a:lnSpc>
              <a:spcBef>
                <a:spcPts val="1200"/>
              </a:spcBef>
              <a:buSzPts val="1100"/>
              <a:buNone/>
            </a:pPr>
            <a:r>
              <a:rPr lang="nl-NL" sz="1200" dirty="0">
                <a:latin typeface="Grotesque"/>
              </a:rPr>
              <a:t>Hoe vul je dit in? </a:t>
            </a:r>
            <a:r>
              <a:rPr lang="nl-NL" sz="1200" b="0" dirty="0">
                <a:latin typeface="Grotesque"/>
              </a:rPr>
              <a:t>Ga met je raad of projectgroep om tafel en loop stap voor stap door de slides. De vragen en tips rechts naast elke slide helpen je op weg.</a:t>
            </a:r>
          </a:p>
          <a:p>
            <a:pPr marL="0" indent="0">
              <a:lnSpc>
                <a:spcPct val="114000"/>
              </a:lnSpc>
              <a:spcBef>
                <a:spcPts val="1200"/>
              </a:spcBef>
              <a:buSzPts val="1100"/>
              <a:buNone/>
            </a:pPr>
            <a:r>
              <a:rPr lang="nl-NL" sz="1200" dirty="0">
                <a:latin typeface="Grotesque"/>
              </a:rPr>
              <a:t>Voor wie is dit bedoeld? </a:t>
            </a:r>
          </a:p>
          <a:p>
            <a:pPr marL="228600" indent="-228600">
              <a:lnSpc>
                <a:spcPct val="114000"/>
              </a:lnSpc>
              <a:spcBef>
                <a:spcPts val="1200"/>
              </a:spcBef>
              <a:buSzPts val="1100"/>
              <a:buFont typeface="+mj-lt"/>
              <a:buAutoNum type="arabicPeriod"/>
            </a:pPr>
            <a:r>
              <a:rPr lang="nl-NL" sz="1200" b="0" dirty="0">
                <a:latin typeface="Grotesque"/>
              </a:rPr>
              <a:t>Vul dit in de eerste plaats in voor jezelf als raad, om als groep scherp te blijven en te reflecteren. </a:t>
            </a:r>
          </a:p>
          <a:p>
            <a:pPr marL="228600" indent="-228600">
              <a:lnSpc>
                <a:spcPct val="114000"/>
              </a:lnSpc>
              <a:spcBef>
                <a:spcPts val="1200"/>
              </a:spcBef>
              <a:buSzPts val="1100"/>
              <a:buFont typeface="+mj-lt"/>
              <a:buAutoNum type="arabicPeriod"/>
            </a:pPr>
            <a:r>
              <a:rPr lang="nl-NL" sz="1200" b="0" dirty="0">
                <a:latin typeface="Grotesque"/>
              </a:rPr>
              <a:t>Daarna kun je slides uit de ingevulde routecheck ook gebruiken om directie, management of de achterban te laten zien wat jullie doen en wat het oplevert.</a:t>
            </a:r>
          </a:p>
        </p:txBody>
      </p:sp>
      <p:sp>
        <p:nvSpPr>
          <p:cNvPr id="13" name="Rechthoek 5">
            <a:extLst>
              <a:ext uri="{FF2B5EF4-FFF2-40B4-BE49-F238E27FC236}">
                <a16:creationId xmlns:a16="http://schemas.microsoft.com/office/drawing/2014/main" id="{095CB73C-07A1-9612-A801-200C8F275A57}"/>
              </a:ext>
            </a:extLst>
          </p:cNvPr>
          <p:cNvSpPr/>
          <p:nvPr/>
        </p:nvSpPr>
        <p:spPr>
          <a:xfrm rot="10800000">
            <a:off x="6277716" y="4364207"/>
            <a:ext cx="2896393" cy="2236888"/>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 name="csX0" fmla="*/ 0 w 5155608"/>
              <a:gd name="csY0" fmla="*/ 0 h 3776328"/>
              <a:gd name="csX1" fmla="*/ 5155608 w 5155608"/>
              <a:gd name="csY1" fmla="*/ 33866 h 3776328"/>
              <a:gd name="csX2" fmla="*/ 5116258 w 5155608"/>
              <a:gd name="csY2" fmla="*/ 3776328 h 3776328"/>
              <a:gd name="csX3" fmla="*/ 33866 w 5155608"/>
              <a:gd name="csY3" fmla="*/ 3765039 h 3776328"/>
              <a:gd name="csX4" fmla="*/ 0 w 5155608"/>
              <a:gd name="csY4" fmla="*/ 0 h 3776328"/>
              <a:gd name="csX0" fmla="*/ 0 w 5155608"/>
              <a:gd name="csY0" fmla="*/ 0 h 3776328"/>
              <a:gd name="csX1" fmla="*/ 5155608 w 5155608"/>
              <a:gd name="csY1" fmla="*/ 33866 h 3776328"/>
              <a:gd name="csX2" fmla="*/ 5116258 w 5155608"/>
              <a:gd name="csY2" fmla="*/ 3776328 h 3776328"/>
              <a:gd name="csX3" fmla="*/ 202084 w 5155608"/>
              <a:gd name="csY3" fmla="*/ 3750841 h 3776328"/>
              <a:gd name="csX4" fmla="*/ 0 w 5155608"/>
              <a:gd name="csY4" fmla="*/ 0 h 3776328"/>
            </a:gdLst>
            <a:ahLst/>
            <a:cxnLst>
              <a:cxn ang="0">
                <a:pos x="csX0" y="csY0"/>
              </a:cxn>
              <a:cxn ang="0">
                <a:pos x="csX1" y="csY1"/>
              </a:cxn>
              <a:cxn ang="0">
                <a:pos x="csX2" y="csY2"/>
              </a:cxn>
              <a:cxn ang="0">
                <a:pos x="csX3" y="csY3"/>
              </a:cxn>
              <a:cxn ang="0">
                <a:pos x="csX4" y="csY4"/>
              </a:cxn>
            </a:cxnLst>
            <a:rect l="l" t="t" r="r" b="b"/>
            <a:pathLst>
              <a:path w="5155608" h="3776328">
                <a:moveTo>
                  <a:pt x="0" y="0"/>
                </a:moveTo>
                <a:lnTo>
                  <a:pt x="5155608" y="33866"/>
                </a:lnTo>
                <a:lnTo>
                  <a:pt x="5116258" y="3776328"/>
                </a:lnTo>
                <a:lnTo>
                  <a:pt x="202084" y="3750841"/>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Google Shape;61;p14">
            <a:extLst>
              <a:ext uri="{FF2B5EF4-FFF2-40B4-BE49-F238E27FC236}">
                <a16:creationId xmlns:a16="http://schemas.microsoft.com/office/drawing/2014/main" id="{93823EB9-FBA5-0151-EF24-DA5775DD478C}"/>
              </a:ext>
            </a:extLst>
          </p:cNvPr>
          <p:cNvSpPr txBox="1">
            <a:spLocks/>
          </p:cNvSpPr>
          <p:nvPr/>
        </p:nvSpPr>
        <p:spPr>
          <a:xfrm>
            <a:off x="6396075" y="4640644"/>
            <a:ext cx="2627107" cy="196045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indent="0">
              <a:lnSpc>
                <a:spcPct val="114000"/>
              </a:lnSpc>
              <a:spcBef>
                <a:spcPts val="1200"/>
              </a:spcBef>
              <a:spcAft>
                <a:spcPts val="1200"/>
              </a:spcAft>
              <a:buSzPts val="1100"/>
              <a:buNone/>
            </a:pPr>
            <a:r>
              <a:rPr lang="nl-NL" sz="1200" b="0" dirty="0">
                <a:solidFill>
                  <a:schemeClr val="bg1"/>
                </a:solidFill>
                <a:latin typeface="Grotesque"/>
              </a:rPr>
              <a:t>Maak elke keer dat je een nieuwe routecheck start alleen een kopie van slide 5 en 6, zodat je een logboek van de voortgang opbouwt. De eerste twee slides vormen de vaste basis en veranderen in principe niet.</a:t>
            </a:r>
          </a:p>
        </p:txBody>
      </p:sp>
      <p:sp>
        <p:nvSpPr>
          <p:cNvPr id="16" name="Tekstvak 15">
            <a:extLst>
              <a:ext uri="{FF2B5EF4-FFF2-40B4-BE49-F238E27FC236}">
                <a16:creationId xmlns:a16="http://schemas.microsoft.com/office/drawing/2014/main" id="{5CE107AC-274C-5935-B1ED-C61963E68A07}"/>
              </a:ext>
            </a:extLst>
          </p:cNvPr>
          <p:cNvSpPr txBox="1"/>
          <p:nvPr/>
        </p:nvSpPr>
        <p:spPr>
          <a:xfrm>
            <a:off x="6396075" y="4576122"/>
            <a:ext cx="1842234" cy="276999"/>
          </a:xfrm>
          <a:prstGeom prst="rect">
            <a:avLst/>
          </a:prstGeom>
          <a:noFill/>
        </p:spPr>
        <p:txBody>
          <a:bodyPr wrap="square">
            <a:spAutoFit/>
          </a:bodyPr>
          <a:lstStyle/>
          <a:p>
            <a:r>
              <a:rPr lang="nl-NL" sz="1200" b="1" dirty="0">
                <a:solidFill>
                  <a:schemeClr val="bg1"/>
                </a:solidFill>
                <a:latin typeface="Grotesque"/>
              </a:rPr>
              <a:t>Let op!</a:t>
            </a:r>
            <a:endParaRPr lang="nl-NL" sz="1200" b="1" dirty="0"/>
          </a:p>
        </p:txBody>
      </p:sp>
      <p:sp>
        <p:nvSpPr>
          <p:cNvPr id="10" name="Google Shape;60;p14">
            <a:extLst>
              <a:ext uri="{FF2B5EF4-FFF2-40B4-BE49-F238E27FC236}">
                <a16:creationId xmlns:a16="http://schemas.microsoft.com/office/drawing/2014/main" id="{25A6DD1E-90FF-A74A-C958-EF3033F427F3}"/>
              </a:ext>
            </a:extLst>
          </p:cNvPr>
          <p:cNvSpPr txBox="1">
            <a:spLocks/>
          </p:cNvSpPr>
          <p:nvPr/>
        </p:nvSpPr>
        <p:spPr>
          <a:xfrm>
            <a:off x="415599" y="971413"/>
            <a:ext cx="8284263" cy="1146104"/>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nl-NL" sz="4400" dirty="0">
                <a:latin typeface="Montserrat" pitchFamily="2" charset="77"/>
              </a:rPr>
              <a:t>Introductie</a:t>
            </a:r>
          </a:p>
        </p:txBody>
      </p:sp>
      <p:sp>
        <p:nvSpPr>
          <p:cNvPr id="20" name="Google Shape;61;p14">
            <a:extLst>
              <a:ext uri="{FF2B5EF4-FFF2-40B4-BE49-F238E27FC236}">
                <a16:creationId xmlns:a16="http://schemas.microsoft.com/office/drawing/2014/main" id="{40B06113-E41F-2BB8-BE5B-2FA5879B9A7F}"/>
              </a:ext>
            </a:extLst>
          </p:cNvPr>
          <p:cNvSpPr txBox="1">
            <a:spLocks/>
          </p:cNvSpPr>
          <p:nvPr/>
        </p:nvSpPr>
        <p:spPr>
          <a:xfrm>
            <a:off x="6533312" y="256903"/>
            <a:ext cx="4979741" cy="3789665"/>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indent="0">
              <a:lnSpc>
                <a:spcPct val="114000"/>
              </a:lnSpc>
              <a:spcBef>
                <a:spcPts val="1200"/>
              </a:spcBef>
              <a:buSzPts val="1100"/>
              <a:buNone/>
            </a:pPr>
            <a:r>
              <a:rPr lang="nl-NL" sz="1200" dirty="0">
                <a:latin typeface="Grotesque"/>
              </a:rPr>
              <a:t>Zet inzichten direct om in actie</a:t>
            </a:r>
          </a:p>
          <a:p>
            <a:pPr marL="0" indent="0">
              <a:lnSpc>
                <a:spcPct val="114000"/>
              </a:lnSpc>
              <a:spcBef>
                <a:spcPts val="1200"/>
              </a:spcBef>
              <a:buSzPts val="1100"/>
              <a:buNone/>
            </a:pPr>
            <a:r>
              <a:rPr lang="nl-NL" sz="1200" b="0" dirty="0">
                <a:latin typeface="Grotesque"/>
              </a:rPr>
              <a:t>Deze routecheck staat niet op zichzelf. Gebruik wat je hier ontdekt om je andere projectdocumenten bij te werken.</a:t>
            </a:r>
          </a:p>
          <a:p>
            <a:pPr marL="171450" indent="-171450">
              <a:lnSpc>
                <a:spcPct val="114000"/>
              </a:lnSpc>
              <a:spcBef>
                <a:spcPts val="1200"/>
              </a:spcBef>
              <a:buSzPts val="1100"/>
            </a:pPr>
            <a:r>
              <a:rPr lang="nl-NL" sz="1200" dirty="0">
                <a:latin typeface="Grotesque"/>
              </a:rPr>
              <a:t>Planning: </a:t>
            </a:r>
            <a:r>
              <a:rPr lang="nl-NL" sz="1200" b="0" dirty="0">
                <a:latin typeface="Grotesque"/>
              </a:rPr>
              <a:t>blijkt dat iets niet werkt of meer tijd kost? Pas de planning direct aan.</a:t>
            </a:r>
          </a:p>
          <a:p>
            <a:pPr marL="171450" indent="-171450">
              <a:lnSpc>
                <a:spcPct val="114000"/>
              </a:lnSpc>
              <a:spcBef>
                <a:spcPts val="1200"/>
              </a:spcBef>
              <a:buSzPts val="1100"/>
            </a:pPr>
            <a:r>
              <a:rPr lang="nl-NL" sz="1200" dirty="0">
                <a:latin typeface="Grotesque"/>
              </a:rPr>
              <a:t>Risico's: </a:t>
            </a:r>
            <a:r>
              <a:rPr lang="nl-NL" sz="1200" b="0" dirty="0">
                <a:latin typeface="Grotesque"/>
              </a:rPr>
              <a:t>komen er nieuwe knelpunten aan het licht? Voeg ze toe aan de risico- en maatregelenanalyse.</a:t>
            </a:r>
          </a:p>
          <a:p>
            <a:pPr marL="171450" indent="-171450">
              <a:lnSpc>
                <a:spcPct val="114000"/>
              </a:lnSpc>
              <a:spcBef>
                <a:spcPts val="1200"/>
              </a:spcBef>
              <a:buSzPts val="1100"/>
            </a:pPr>
            <a:r>
              <a:rPr lang="nl-NL" sz="1200" dirty="0">
                <a:latin typeface="Grotesque"/>
              </a:rPr>
              <a:t>Communicatie: </a:t>
            </a:r>
            <a:r>
              <a:rPr lang="nl-NL" sz="1200" b="0" dirty="0">
                <a:latin typeface="Grotesque"/>
              </a:rPr>
              <a:t>merk je dat een bepaalde aanpak goed werkt? Leg dit vast in je communicatiepijlers en –plan, zodat deze kennis niet verloren gaat.</a:t>
            </a:r>
          </a:p>
          <a:p>
            <a:pPr marL="171450" indent="-171450">
              <a:lnSpc>
                <a:spcPct val="114000"/>
              </a:lnSpc>
              <a:spcBef>
                <a:spcPts val="1200"/>
              </a:spcBef>
              <a:buSzPts val="1100"/>
            </a:pPr>
            <a:r>
              <a:rPr lang="nl-NL" sz="1200" dirty="0">
                <a:latin typeface="Grotesque"/>
              </a:rPr>
              <a:t>Successen behaald? </a:t>
            </a:r>
            <a:r>
              <a:rPr lang="nl-NL" sz="1200" b="0" dirty="0">
                <a:latin typeface="Grotesque"/>
              </a:rPr>
              <a:t>Vergeet ze niet organisatiebreed te vieren. Gebruik hiervoor de ’Stroomversneller’ uit stap 5 van de </a:t>
            </a:r>
            <a:r>
              <a:rPr lang="nl-NL" sz="1200" b="0" dirty="0" err="1">
                <a:latin typeface="Grotesque"/>
              </a:rPr>
              <a:t>roadmap</a:t>
            </a:r>
            <a:r>
              <a:rPr lang="nl-NL" sz="1200" b="0" dirty="0">
                <a:latin typeface="Grotesque"/>
              </a:rPr>
              <a:t>.</a:t>
            </a:r>
          </a:p>
        </p:txBody>
      </p:sp>
      <p:sp>
        <p:nvSpPr>
          <p:cNvPr id="23" name="Rechthoek 5">
            <a:extLst>
              <a:ext uri="{FF2B5EF4-FFF2-40B4-BE49-F238E27FC236}">
                <a16:creationId xmlns:a16="http://schemas.microsoft.com/office/drawing/2014/main" id="{ABB50873-79F8-760F-F209-A889FAD8016E}"/>
              </a:ext>
            </a:extLst>
          </p:cNvPr>
          <p:cNvSpPr/>
          <p:nvPr/>
        </p:nvSpPr>
        <p:spPr>
          <a:xfrm>
            <a:off x="9273447" y="4292459"/>
            <a:ext cx="2648586" cy="2404674"/>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 name="csX0" fmla="*/ 0 w 5155608"/>
              <a:gd name="csY0" fmla="*/ 0 h 3776328"/>
              <a:gd name="csX1" fmla="*/ 5155608 w 5155608"/>
              <a:gd name="csY1" fmla="*/ 33866 h 3776328"/>
              <a:gd name="csX2" fmla="*/ 5116258 w 5155608"/>
              <a:gd name="csY2" fmla="*/ 3776328 h 3776328"/>
              <a:gd name="csX3" fmla="*/ 33866 w 5155608"/>
              <a:gd name="csY3" fmla="*/ 3765039 h 3776328"/>
              <a:gd name="csX4" fmla="*/ 0 w 5155608"/>
              <a:gd name="csY4" fmla="*/ 0 h 3776328"/>
              <a:gd name="csX0" fmla="*/ 37 w 5155645"/>
              <a:gd name="csY0" fmla="*/ 0 h 3864416"/>
              <a:gd name="csX1" fmla="*/ 5155645 w 5155645"/>
              <a:gd name="csY1" fmla="*/ 33866 h 3864416"/>
              <a:gd name="csX2" fmla="*/ 5116295 w 5155645"/>
              <a:gd name="csY2" fmla="*/ 3776328 h 3864416"/>
              <a:gd name="csX3" fmla="*/ 0 w 5155645"/>
              <a:gd name="csY3" fmla="*/ 3864416 h 3864416"/>
              <a:gd name="csX4" fmla="*/ 37 w 5155645"/>
              <a:gd name="csY4" fmla="*/ 0 h 3864416"/>
            </a:gdLst>
            <a:ahLst/>
            <a:cxnLst>
              <a:cxn ang="0">
                <a:pos x="csX0" y="csY0"/>
              </a:cxn>
              <a:cxn ang="0">
                <a:pos x="csX1" y="csY1"/>
              </a:cxn>
              <a:cxn ang="0">
                <a:pos x="csX2" y="csY2"/>
              </a:cxn>
              <a:cxn ang="0">
                <a:pos x="csX3" y="csY3"/>
              </a:cxn>
              <a:cxn ang="0">
                <a:pos x="csX4" y="csY4"/>
              </a:cxn>
            </a:cxnLst>
            <a:rect l="l" t="t" r="r" b="b"/>
            <a:pathLst>
              <a:path w="5155645" h="3864416">
                <a:moveTo>
                  <a:pt x="37" y="0"/>
                </a:moveTo>
                <a:lnTo>
                  <a:pt x="5155645" y="33866"/>
                </a:lnTo>
                <a:lnTo>
                  <a:pt x="5116295" y="3776328"/>
                </a:lnTo>
                <a:lnTo>
                  <a:pt x="0" y="3864416"/>
                </a:lnTo>
                <a:cubicBezTo>
                  <a:pt x="12" y="2576277"/>
                  <a:pt x="25" y="1288139"/>
                  <a:pt x="37" y="0"/>
                </a:cubicBez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25" name="Tekstvak 24">
            <a:extLst>
              <a:ext uri="{FF2B5EF4-FFF2-40B4-BE49-F238E27FC236}">
                <a16:creationId xmlns:a16="http://schemas.microsoft.com/office/drawing/2014/main" id="{B43BA705-D31C-1013-36E9-8FD5D292AC84}"/>
              </a:ext>
            </a:extLst>
          </p:cNvPr>
          <p:cNvSpPr txBox="1"/>
          <p:nvPr/>
        </p:nvSpPr>
        <p:spPr>
          <a:xfrm>
            <a:off x="9391824" y="4450340"/>
            <a:ext cx="1842234" cy="276999"/>
          </a:xfrm>
          <a:prstGeom prst="rect">
            <a:avLst/>
          </a:prstGeom>
          <a:noFill/>
        </p:spPr>
        <p:txBody>
          <a:bodyPr wrap="square">
            <a:spAutoFit/>
          </a:bodyPr>
          <a:lstStyle/>
          <a:p>
            <a:r>
              <a:rPr lang="nl-NL" sz="1200" b="1" dirty="0">
                <a:solidFill>
                  <a:schemeClr val="bg1"/>
                </a:solidFill>
                <a:latin typeface="Grotesque"/>
              </a:rPr>
              <a:t>Tip</a:t>
            </a:r>
            <a:endParaRPr lang="nl-NL" sz="1200" b="1" dirty="0"/>
          </a:p>
        </p:txBody>
      </p:sp>
      <p:sp>
        <p:nvSpPr>
          <p:cNvPr id="28" name="Google Shape;61;p14">
            <a:extLst>
              <a:ext uri="{FF2B5EF4-FFF2-40B4-BE49-F238E27FC236}">
                <a16:creationId xmlns:a16="http://schemas.microsoft.com/office/drawing/2014/main" id="{FFE3D6D6-C840-D44E-4BD3-93A2022F5824}"/>
              </a:ext>
            </a:extLst>
          </p:cNvPr>
          <p:cNvSpPr txBox="1">
            <a:spLocks/>
          </p:cNvSpPr>
          <p:nvPr/>
        </p:nvSpPr>
        <p:spPr>
          <a:xfrm>
            <a:off x="9393816" y="4514862"/>
            <a:ext cx="2310503" cy="1960453"/>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L="609585" marR="0" lvl="0" indent="-457189" algn="l" rtl="0">
              <a:lnSpc>
                <a:spcPct val="90000"/>
              </a:lnSpc>
              <a:spcBef>
                <a:spcPts val="0"/>
              </a:spcBef>
              <a:spcAft>
                <a:spcPts val="0"/>
              </a:spcAft>
              <a:buClr>
                <a:schemeClr val="dk1"/>
              </a:buClr>
              <a:buSzPts val="1800"/>
              <a:buFont typeface="Arial"/>
              <a:buChar char="●"/>
              <a:defRPr sz="2800" b="1" i="0" u="none" strike="noStrike" cap="none">
                <a:solidFill>
                  <a:schemeClr val="dk1"/>
                </a:solidFill>
                <a:latin typeface="Arial"/>
                <a:ea typeface="Arial"/>
                <a:cs typeface="Arial"/>
                <a:sym typeface="Arial"/>
              </a:defRPr>
            </a:lvl1pPr>
            <a:lvl2pPr marL="1219170" marR="0" lvl="1" indent="-423323" algn="l" rtl="0">
              <a:lnSpc>
                <a:spcPct val="90000"/>
              </a:lnSpc>
              <a:spcBef>
                <a:spcPts val="0"/>
              </a:spcBef>
              <a:spcAft>
                <a:spcPts val="0"/>
              </a:spcAft>
              <a:buClr>
                <a:schemeClr val="dk1"/>
              </a:buClr>
              <a:buSzPts val="1400"/>
              <a:buFont typeface="Arial"/>
              <a:buChar char="○"/>
              <a:defRPr sz="2400" b="0" i="0" u="none" strike="noStrike" cap="none">
                <a:solidFill>
                  <a:schemeClr val="dk1"/>
                </a:solidFill>
                <a:latin typeface="Arial"/>
                <a:ea typeface="Arial"/>
                <a:cs typeface="Arial"/>
                <a:sym typeface="Arial"/>
              </a:defRPr>
            </a:lvl2pPr>
            <a:lvl3pPr marL="1828754" marR="0" lvl="2" indent="-423323" algn="l" rtl="0">
              <a:lnSpc>
                <a:spcPct val="90000"/>
              </a:lnSpc>
              <a:spcBef>
                <a:spcPts val="0"/>
              </a:spcBef>
              <a:spcAft>
                <a:spcPts val="0"/>
              </a:spcAft>
              <a:buClr>
                <a:schemeClr val="dk1"/>
              </a:buClr>
              <a:buSzPts val="1400"/>
              <a:buFont typeface="Arial"/>
              <a:buChar char="■"/>
              <a:defRPr sz="2000" b="0" i="0" u="none" strike="noStrike" cap="none">
                <a:solidFill>
                  <a:schemeClr val="dk1"/>
                </a:solidFill>
                <a:latin typeface="Arial"/>
                <a:ea typeface="Arial"/>
                <a:cs typeface="Arial"/>
                <a:sym typeface="Arial"/>
              </a:defRPr>
            </a:lvl3pPr>
            <a:lvl4pPr marL="2438339" marR="0" lvl="3"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4pPr>
            <a:lvl5pPr marL="3047924" marR="0" lvl="4"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5pPr>
            <a:lvl6pPr marL="3657509" marR="0" lvl="5"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6pPr>
            <a:lvl7pPr marL="4267093" marR="0" lvl="6"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7pPr>
            <a:lvl8pPr marL="4876678" marR="0" lvl="7"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8pPr>
            <a:lvl9pPr marL="5486263" marR="0" lvl="8" indent="-423323" algn="l" rtl="0">
              <a:lnSpc>
                <a:spcPct val="90000"/>
              </a:lnSpc>
              <a:spcBef>
                <a:spcPts val="0"/>
              </a:spcBef>
              <a:spcAft>
                <a:spcPts val="0"/>
              </a:spcAft>
              <a:buClr>
                <a:schemeClr val="dk1"/>
              </a:buClr>
              <a:buSzPts val="1400"/>
              <a:buFont typeface="Arial"/>
              <a:buChar char="■"/>
              <a:defRPr sz="1800" b="0" i="0" u="none" strike="noStrike" cap="none">
                <a:solidFill>
                  <a:schemeClr val="dk1"/>
                </a:solidFill>
                <a:latin typeface="Arial"/>
                <a:ea typeface="Arial"/>
                <a:cs typeface="Arial"/>
                <a:sym typeface="Arial"/>
              </a:defRPr>
            </a:lvl9pPr>
          </a:lstStyle>
          <a:p>
            <a:pPr marL="0" indent="0">
              <a:lnSpc>
                <a:spcPct val="114000"/>
              </a:lnSpc>
              <a:spcBef>
                <a:spcPts val="1200"/>
              </a:spcBef>
              <a:spcAft>
                <a:spcPts val="1200"/>
              </a:spcAft>
              <a:buSzPts val="1100"/>
              <a:buNone/>
            </a:pPr>
            <a:r>
              <a:rPr lang="nl-NL" sz="1200" b="0" dirty="0">
                <a:solidFill>
                  <a:schemeClr val="bg1"/>
                </a:solidFill>
                <a:latin typeface="Grotesque"/>
              </a:rPr>
              <a:t>Hebben jullie nog geen actuele planning, communicatieplan of zicht op de risico’s? Bekijk dan het draaiboek in stap 3 van de </a:t>
            </a:r>
            <a:r>
              <a:rPr lang="nl-NL" sz="1200" b="0" dirty="0" err="1">
                <a:solidFill>
                  <a:schemeClr val="bg1"/>
                </a:solidFill>
                <a:latin typeface="Grotesque"/>
              </a:rPr>
              <a:t>roadmap</a:t>
            </a:r>
            <a:r>
              <a:rPr lang="nl-NL" sz="1200" b="0" dirty="0">
                <a:solidFill>
                  <a:schemeClr val="bg1"/>
                </a:solidFill>
                <a:latin typeface="Grotesque"/>
              </a:rPr>
              <a:t>. Dat biedt extra houvast om je project in goede banen te leiden.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2BA830-D457-10D2-596D-AE372697D8F2}"/>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6419F34C-493E-B826-096D-F04723215B85}"/>
              </a:ext>
            </a:extLst>
          </p:cNvPr>
          <p:cNvSpPr/>
          <p:nvPr/>
        </p:nvSpPr>
        <p:spPr>
          <a:xfrm>
            <a:off x="12540904" y="-1"/>
            <a:ext cx="7015273" cy="421494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Tekstvak 9">
            <a:extLst>
              <a:ext uri="{FF2B5EF4-FFF2-40B4-BE49-F238E27FC236}">
                <a16:creationId xmlns:a16="http://schemas.microsoft.com/office/drawing/2014/main" id="{56161002-0223-FC1C-2681-AE0552A08EC1}"/>
              </a:ext>
            </a:extLst>
          </p:cNvPr>
          <p:cNvSpPr txBox="1"/>
          <p:nvPr/>
        </p:nvSpPr>
        <p:spPr>
          <a:xfrm>
            <a:off x="13063229" y="377155"/>
            <a:ext cx="6354792" cy="3331297"/>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nl-NL" b="1" dirty="0">
                <a:latin typeface="Montserrat" pitchFamily="2" charset="77"/>
                <a:ea typeface="Calibri"/>
              </a:rPr>
              <a:t>Wat vul je hier in?</a:t>
            </a:r>
            <a:r>
              <a:rPr lang="nl-NL" dirty="0">
                <a:latin typeface="Montserrat" pitchFamily="2" charset="77"/>
                <a:ea typeface="Calibri"/>
              </a:rPr>
              <a:t> </a:t>
            </a:r>
            <a:br>
              <a:rPr lang="nl-NL" dirty="0">
                <a:ea typeface="Calibri"/>
              </a:rPr>
            </a:br>
            <a:r>
              <a:rPr lang="nl-NL" sz="1200" dirty="0">
                <a:latin typeface="Grotesque" panose="020B0504020202020204" pitchFamily="34" charset="0"/>
                <a:ea typeface="Calibri"/>
              </a:rPr>
              <a:t>Omschrijf het kerndoel van jullie project in één zin, en vul dit in op deze slide.</a:t>
            </a:r>
          </a:p>
          <a:p>
            <a:endParaRPr lang="nl-NL" sz="1200" dirty="0">
              <a:latin typeface="Grotesque" panose="020B0504020202020204" pitchFamily="34" charset="0"/>
              <a:ea typeface="Calibri"/>
            </a:endParaRPr>
          </a:p>
          <a:p>
            <a:r>
              <a:rPr lang="nl-NL" sz="1200" dirty="0">
                <a:latin typeface="Grotesque" panose="020B0504020202020204" pitchFamily="34" charset="0"/>
                <a:ea typeface="Calibri"/>
              </a:rPr>
              <a:t>Dit hoef je niet ter plekke te bedenken: jullie hebben dit in een eerdere stap al vastgesteld. Kopieer het uit jullie bestaande plannen. </a:t>
            </a:r>
            <a:br>
              <a:rPr lang="nl-NL" i="1" dirty="0">
                <a:ea typeface="Calibri"/>
              </a:rPr>
            </a:br>
            <a:endParaRPr lang="nl-NL" dirty="0"/>
          </a:p>
          <a:p>
            <a:r>
              <a:rPr lang="nl-NL" b="1" dirty="0">
                <a:latin typeface="Montserrat" pitchFamily="2" charset="77"/>
                <a:ea typeface="Calibri"/>
              </a:rPr>
              <a:t>Vragen om bij stil te staan</a:t>
            </a:r>
            <a:endParaRPr lang="nl-NL" dirty="0">
              <a:latin typeface="Montserrat" pitchFamily="2" charset="77"/>
              <a:ea typeface="Calibri"/>
            </a:endParaRPr>
          </a:p>
          <a:p>
            <a:pPr marL="171450" indent="-171450">
              <a:buFont typeface="Arial" panose="020B0604020202020204" pitchFamily="34" charset="0"/>
              <a:buChar char="•"/>
            </a:pPr>
            <a:r>
              <a:rPr lang="nl-NL" sz="1200" dirty="0">
                <a:latin typeface="Grotesque" panose="020B0504020202020204" pitchFamily="34" charset="0"/>
                <a:ea typeface="Calibri"/>
              </a:rPr>
              <a:t>Waarom zijn we dit traject gestart?</a:t>
            </a:r>
          </a:p>
          <a:p>
            <a:pPr marL="171450" indent="-171450">
              <a:buFont typeface="Arial" panose="020B0604020202020204" pitchFamily="34" charset="0"/>
              <a:buChar char="•"/>
            </a:pPr>
            <a:r>
              <a:rPr lang="nl-NL" sz="1200" dirty="0">
                <a:latin typeface="Grotesque" panose="020B0504020202020204" pitchFamily="34" charset="0"/>
                <a:ea typeface="Calibri"/>
              </a:rPr>
              <a:t>Als je dit project in de lift aan een nieuwe collega moet uitleggen, wat zeg je dan?</a:t>
            </a:r>
          </a:p>
          <a:p>
            <a:pPr marL="171450" indent="-171450">
              <a:buFont typeface="Arial" panose="020B0604020202020204" pitchFamily="34" charset="0"/>
              <a:buChar char="•"/>
            </a:pPr>
            <a:endParaRPr lang="nl-NL" sz="1200" dirty="0">
              <a:latin typeface="Grotesque" panose="020B0504020202020204" pitchFamily="34" charset="0"/>
            </a:endParaRPr>
          </a:p>
          <a:p>
            <a:endParaRPr kumimoji="0" lang="nl-NL" sz="1200" b="1" i="0" u="none" strike="noStrike" kern="1200" cap="none" spc="0" normalizeH="0" baseline="0" noProof="0" dirty="0">
              <a:ln>
                <a:noFill/>
              </a:ln>
              <a:solidFill>
                <a:prstClr val="black"/>
              </a:solidFill>
              <a:effectLst/>
              <a:uLnTx/>
              <a:uFillTx/>
              <a:latin typeface="Montserrat" pitchFamily="2" charset="77"/>
              <a:ea typeface="Calibri"/>
              <a:cs typeface="+mn-cs"/>
            </a:endParaRPr>
          </a:p>
          <a:p>
            <a:r>
              <a:rPr lang="nl-NL" b="1" dirty="0">
                <a:solidFill>
                  <a:prstClr val="black"/>
                </a:solidFill>
                <a:latin typeface="Montserrat" pitchFamily="2" charset="77"/>
                <a:cs typeface="+mn-cs"/>
              </a:rPr>
              <a:t>Wil je deze slide delen?</a:t>
            </a:r>
            <a:endParaRPr lang="nl-NL" dirty="0">
              <a:latin typeface="Grotesque" panose="020B0504020202020204" pitchFamily="34" charset="0"/>
            </a:endParaRP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cs typeface="+mn-cs"/>
              </a:rPr>
              <a:t>Verwijder de pijl die naar deze tekst naast de slide verwijst </a:t>
            </a:r>
          </a:p>
          <a:p>
            <a:pPr marL="228600" indent="-228600">
              <a:lnSpc>
                <a:spcPct val="114999"/>
              </a:lnSpc>
              <a:spcBef>
                <a:spcPts val="800"/>
              </a:spcBef>
              <a:buFont typeface="Arial"/>
              <a:buAutoNum type="arabicPeriod"/>
            </a:pPr>
            <a:r>
              <a:rPr lang="nl-NL" sz="1200" dirty="0">
                <a:solidFill>
                  <a:prstClr val="black"/>
                </a:solidFill>
                <a:latin typeface="Grotesque" panose="020B0504020202020204" pitchFamily="34" charset="0"/>
                <a:ea typeface="Calibri"/>
              </a:rPr>
              <a:t>Plaats desgewenst jullie organisatielogo rechtsboven op de slide</a:t>
            </a: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cs typeface="+mn-cs"/>
              </a:rPr>
              <a:t>Exporteer de gewenste slides als PDF</a:t>
            </a:r>
            <a:endParaRPr lang="nl-NL" sz="1867" dirty="0">
              <a:latin typeface="Montserrat SemiBold"/>
              <a:ea typeface="Calibri"/>
              <a:cs typeface="Calibri"/>
            </a:endParaRPr>
          </a:p>
        </p:txBody>
      </p:sp>
      <p:sp>
        <p:nvSpPr>
          <p:cNvPr id="11" name="Google Shape;179;p20">
            <a:extLst>
              <a:ext uri="{FF2B5EF4-FFF2-40B4-BE49-F238E27FC236}">
                <a16:creationId xmlns:a16="http://schemas.microsoft.com/office/drawing/2014/main" id="{92D64C48-CC81-4BAD-D33E-6FDFCFEF7A67}"/>
              </a:ext>
            </a:extLst>
          </p:cNvPr>
          <p:cNvSpPr txBox="1"/>
          <p:nvPr/>
        </p:nvSpPr>
        <p:spPr>
          <a:xfrm>
            <a:off x="536892" y="1855243"/>
            <a:ext cx="8267539" cy="344710"/>
          </a:xfrm>
          <a:prstGeom prst="rect">
            <a:avLst/>
          </a:prstGeom>
          <a:noFill/>
          <a:ln>
            <a:noFill/>
          </a:ln>
        </p:spPr>
        <p:txBody>
          <a:bodyPr spcFirstLastPara="1" wrap="square" lIns="0" tIns="0" rIns="0" bIns="0" anchor="t" anchorCtr="0">
            <a:spAutoFit/>
          </a:bodyPr>
          <a:lstStyle/>
          <a:p>
            <a:pPr>
              <a:lnSpc>
                <a:spcPct val="160000"/>
              </a:lnSpc>
            </a:pPr>
            <a:r>
              <a:rPr lang="nl-NL" sz="1400" noProof="1">
                <a:solidFill>
                  <a:schemeClr val="tx1"/>
                </a:solidFill>
                <a:latin typeface="Grotesque" panose="020B0504020202020204" pitchFamily="34" charset="0"/>
                <a:sym typeface="Inter"/>
              </a:rPr>
              <a:t>Waar gaat dit project over?</a:t>
            </a:r>
            <a:endParaRPr lang="nl-NL" sz="1400" noProof="1">
              <a:solidFill>
                <a:schemeClr val="tx1"/>
              </a:solidFill>
              <a:latin typeface="Grotesque" panose="020B0504020202020204" pitchFamily="34" charset="0"/>
            </a:endParaRPr>
          </a:p>
        </p:txBody>
      </p:sp>
      <p:sp>
        <p:nvSpPr>
          <p:cNvPr id="13" name="Google Shape;60;p14">
            <a:extLst>
              <a:ext uri="{FF2B5EF4-FFF2-40B4-BE49-F238E27FC236}">
                <a16:creationId xmlns:a16="http://schemas.microsoft.com/office/drawing/2014/main" id="{FDC0C90B-2D3E-02E6-3361-46629D85F293}"/>
              </a:ext>
            </a:extLst>
          </p:cNvPr>
          <p:cNvSpPr txBox="1">
            <a:spLocks/>
          </p:cNvSpPr>
          <p:nvPr/>
        </p:nvSpPr>
        <p:spPr>
          <a:xfrm>
            <a:off x="415600" y="971413"/>
            <a:ext cx="11360800"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nl-NL" sz="4400" noProof="1">
                <a:latin typeface="Montserrat" pitchFamily="2" charset="77"/>
              </a:rPr>
              <a:t>De stip aan de horizon</a:t>
            </a:r>
          </a:p>
        </p:txBody>
      </p:sp>
      <p:pic>
        <p:nvPicPr>
          <p:cNvPr id="16" name="Afbeelding 15">
            <a:extLst>
              <a:ext uri="{FF2B5EF4-FFF2-40B4-BE49-F238E27FC236}">
                <a16:creationId xmlns:a16="http://schemas.microsoft.com/office/drawing/2014/main" id="{1DECCAE2-460D-8FC8-3B30-0671C565A13B}"/>
              </a:ext>
            </a:extLst>
          </p:cNvPr>
          <p:cNvPicPr>
            <a:picLocks noChangeAspect="1"/>
          </p:cNvPicPr>
          <p:nvPr/>
        </p:nvPicPr>
        <p:blipFill>
          <a:blip r:embed="rId2"/>
          <a:stretch>
            <a:fillRect/>
          </a:stretch>
        </p:blipFill>
        <p:spPr>
          <a:xfrm>
            <a:off x="278405" y="212500"/>
            <a:ext cx="1720111" cy="441273"/>
          </a:xfrm>
          <a:prstGeom prst="rect">
            <a:avLst/>
          </a:prstGeom>
        </p:spPr>
      </p:pic>
      <p:pic>
        <p:nvPicPr>
          <p:cNvPr id="17" name="Afbeelding 16">
            <a:extLst>
              <a:ext uri="{FF2B5EF4-FFF2-40B4-BE49-F238E27FC236}">
                <a16:creationId xmlns:a16="http://schemas.microsoft.com/office/drawing/2014/main" id="{59924437-7DAD-A27E-58B3-BCE08DD6589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rot="4598703">
            <a:off x="10019482" y="241113"/>
            <a:ext cx="2364542" cy="2364542"/>
          </a:xfrm>
          <a:prstGeom prst="rect">
            <a:avLst/>
          </a:prstGeom>
        </p:spPr>
      </p:pic>
      <p:sp>
        <p:nvSpPr>
          <p:cNvPr id="18" name="Tekstvak 17">
            <a:extLst>
              <a:ext uri="{FF2B5EF4-FFF2-40B4-BE49-F238E27FC236}">
                <a16:creationId xmlns:a16="http://schemas.microsoft.com/office/drawing/2014/main" id="{50A99542-A292-8F30-F473-FE7197F49293}"/>
              </a:ext>
            </a:extLst>
          </p:cNvPr>
          <p:cNvSpPr txBox="1"/>
          <p:nvPr/>
        </p:nvSpPr>
        <p:spPr>
          <a:xfrm>
            <a:off x="10123307" y="1145487"/>
            <a:ext cx="2072659" cy="555793"/>
          </a:xfrm>
          <a:prstGeom prst="rect">
            <a:avLst/>
          </a:prstGeom>
          <a:noFill/>
        </p:spPr>
        <p:txBody>
          <a:bodyPr wrap="square">
            <a:spAutoFit/>
          </a:bodyPr>
          <a:lstStyle/>
          <a:p>
            <a:pPr defTabSz="914377">
              <a:lnSpc>
                <a:spcPct val="114000"/>
              </a:lnSpc>
            </a:pPr>
            <a:r>
              <a:rPr lang="nl-NL" sz="900" noProof="1">
                <a:latin typeface="Grotesque" panose="020B0504020202020204" pitchFamily="34" charset="0"/>
              </a:rPr>
              <a:t>Ga uit presentatie-modus en scroll naar rechts voor begeleiding bij </a:t>
            </a:r>
            <a:br>
              <a:rPr lang="nl-NL" sz="900" noProof="1">
                <a:latin typeface="Grotesque" panose="020B0504020202020204" pitchFamily="34" charset="0"/>
              </a:rPr>
            </a:br>
            <a:r>
              <a:rPr lang="nl-NL" sz="900" noProof="1">
                <a:latin typeface="Grotesque" panose="020B0504020202020204" pitchFamily="34" charset="0"/>
              </a:rPr>
              <a:t>het invullen van dit format.</a:t>
            </a:r>
          </a:p>
        </p:txBody>
      </p:sp>
      <p:sp>
        <p:nvSpPr>
          <p:cNvPr id="21" name="Rechthoek 5">
            <a:extLst>
              <a:ext uri="{FF2B5EF4-FFF2-40B4-BE49-F238E27FC236}">
                <a16:creationId xmlns:a16="http://schemas.microsoft.com/office/drawing/2014/main" id="{9479FD4F-E6DB-30B7-CCA5-A426A6FE116E}"/>
              </a:ext>
            </a:extLst>
          </p:cNvPr>
          <p:cNvSpPr/>
          <p:nvPr/>
        </p:nvSpPr>
        <p:spPr>
          <a:xfrm rot="10800000">
            <a:off x="690870" y="2435156"/>
            <a:ext cx="9567826" cy="3843723"/>
          </a:xfrm>
          <a:custGeom>
            <a:avLst/>
            <a:gdLst>
              <a:gd name="csX0" fmla="*/ 0 w 5025948"/>
              <a:gd name="csY0" fmla="*/ 0 h 3731172"/>
              <a:gd name="csX1" fmla="*/ 5025948 w 5025948"/>
              <a:gd name="csY1" fmla="*/ 0 h 3731172"/>
              <a:gd name="csX2" fmla="*/ 5025948 w 5025948"/>
              <a:gd name="csY2" fmla="*/ 3731172 h 3731172"/>
              <a:gd name="csX3" fmla="*/ 0 w 5025948"/>
              <a:gd name="csY3" fmla="*/ 3731172 h 3731172"/>
              <a:gd name="csX4" fmla="*/ 0 w 5025948"/>
              <a:gd name="csY4" fmla="*/ 0 h 3731172"/>
              <a:gd name="csX0" fmla="*/ 0 w 5059814"/>
              <a:gd name="csY0" fmla="*/ 0 h 3765039"/>
              <a:gd name="csX1" fmla="*/ 5059814 w 5059814"/>
              <a:gd name="csY1" fmla="*/ 33867 h 3765039"/>
              <a:gd name="csX2" fmla="*/ 5059814 w 5059814"/>
              <a:gd name="csY2" fmla="*/ 3765039 h 3765039"/>
              <a:gd name="csX3" fmla="*/ 33866 w 5059814"/>
              <a:gd name="csY3" fmla="*/ 3765039 h 3765039"/>
              <a:gd name="csX4" fmla="*/ 0 w 5059814"/>
              <a:gd name="csY4" fmla="*/ 0 h 3765039"/>
              <a:gd name="csX0" fmla="*/ 0 w 5116258"/>
              <a:gd name="csY0" fmla="*/ 0 h 3776328"/>
              <a:gd name="csX1" fmla="*/ 5059814 w 5116258"/>
              <a:gd name="csY1" fmla="*/ 33867 h 3776328"/>
              <a:gd name="csX2" fmla="*/ 5116258 w 5116258"/>
              <a:gd name="csY2" fmla="*/ 3776328 h 3776328"/>
              <a:gd name="csX3" fmla="*/ 33866 w 5116258"/>
              <a:gd name="csY3" fmla="*/ 3765039 h 3776328"/>
              <a:gd name="csX4" fmla="*/ 0 w 5116258"/>
              <a:gd name="csY4" fmla="*/ 0 h 3776328"/>
            </a:gdLst>
            <a:ahLst/>
            <a:cxnLst>
              <a:cxn ang="0">
                <a:pos x="csX0" y="csY0"/>
              </a:cxn>
              <a:cxn ang="0">
                <a:pos x="csX1" y="csY1"/>
              </a:cxn>
              <a:cxn ang="0">
                <a:pos x="csX2" y="csY2"/>
              </a:cxn>
              <a:cxn ang="0">
                <a:pos x="csX3" y="csY3"/>
              </a:cxn>
              <a:cxn ang="0">
                <a:pos x="csX4" y="csY4"/>
              </a:cxn>
            </a:cxnLst>
            <a:rect l="l" t="t" r="r" b="b"/>
            <a:pathLst>
              <a:path w="5116258" h="3776328">
                <a:moveTo>
                  <a:pt x="0" y="0"/>
                </a:moveTo>
                <a:lnTo>
                  <a:pt x="5059814" y="33867"/>
                </a:lnTo>
                <a:lnTo>
                  <a:pt x="5116258" y="3776328"/>
                </a:lnTo>
                <a:lnTo>
                  <a:pt x="33866" y="3765039"/>
                </a:lnTo>
                <a:lnTo>
                  <a:pt x="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solidFill>
                <a:srgbClr val="F8E3DD"/>
              </a:solidFill>
            </a:endParaRPr>
          </a:p>
        </p:txBody>
      </p:sp>
      <p:sp>
        <p:nvSpPr>
          <p:cNvPr id="22" name="Google Shape;61;p14">
            <a:extLst>
              <a:ext uri="{FF2B5EF4-FFF2-40B4-BE49-F238E27FC236}">
                <a16:creationId xmlns:a16="http://schemas.microsoft.com/office/drawing/2014/main" id="{7EFBDCA2-7487-3612-DDFB-4416C4E15A7A}"/>
              </a:ext>
            </a:extLst>
          </p:cNvPr>
          <p:cNvSpPr txBox="1">
            <a:spLocks/>
          </p:cNvSpPr>
          <p:nvPr/>
        </p:nvSpPr>
        <p:spPr>
          <a:xfrm>
            <a:off x="1138459" y="2734069"/>
            <a:ext cx="6159324" cy="2147213"/>
          </a:xfrm>
          <a:prstGeom prst="rect">
            <a:avLst/>
          </a:prstGeom>
          <a:noFill/>
          <a:ln>
            <a:noFill/>
          </a:ln>
        </p:spPr>
        <p:txBody>
          <a:bodyPr spcFirstLastPara="1" wrap="square" lIns="121900" tIns="121900" rIns="121900" bIns="121900" anchor="t" anchorCtr="0">
            <a:normAutofit fontScale="92500" lnSpcReduction="10000"/>
          </a:bodyPr>
          <a:lstStyle>
            <a:defPPr marR="0" lvl="0" algn="l" rtl="0">
              <a:lnSpc>
                <a:spcPct val="100000"/>
              </a:lnSpc>
              <a:spcBef>
                <a:spcPts val="0"/>
              </a:spcBef>
              <a:spcAft>
                <a:spcPts val="0"/>
              </a:spcAft>
            </a:defPPr>
            <a:lvl1pPr marL="609585" marR="0" lvl="0" indent="-457189" algn="l" rtl="0">
              <a:lnSpc>
                <a:spcPct val="115000"/>
              </a:lnSpc>
              <a:spcBef>
                <a:spcPts val="0"/>
              </a:spcBef>
              <a:spcAft>
                <a:spcPts val="0"/>
              </a:spcAft>
              <a:buClr>
                <a:schemeClr val="dk2"/>
              </a:buClr>
              <a:buSzPts val="1800"/>
              <a:buFont typeface="Arial"/>
              <a:buChar char="●"/>
              <a:defRPr sz="1800" b="1" i="0" u="none" strike="noStrike" cap="none">
                <a:solidFill>
                  <a:schemeClr val="dk2"/>
                </a:solidFill>
                <a:latin typeface="Montserrat SemiBold" pitchFamily="2" charset="77"/>
                <a:ea typeface="Montserrat SemiBold" pitchFamily="2" charset="77"/>
                <a:cs typeface="Arial"/>
                <a:sym typeface="Arial"/>
              </a:defRPr>
            </a:lvl1pPr>
            <a:lvl2pPr marL="1219170" marR="0" lvl="1"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2pPr>
            <a:lvl3pPr marL="1828754" marR="0" lvl="2"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3pPr>
            <a:lvl4pPr marL="2438339" marR="0" lvl="3"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4pPr>
            <a:lvl5pPr marL="3047924" marR="0" lvl="4"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5pPr>
            <a:lvl6pPr marL="3657509" marR="0" lvl="5"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6pPr>
            <a:lvl7pPr marL="4267093" marR="0" lvl="6"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7pPr>
            <a:lvl8pPr marL="4876678" marR="0" lvl="7"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8pPr>
            <a:lvl9pPr marL="5486263" marR="0" lvl="8" indent="-423323" algn="l" rtl="0">
              <a:lnSpc>
                <a:spcPct val="115000"/>
              </a:lnSpc>
              <a:spcBef>
                <a:spcPts val="0"/>
              </a:spcBef>
              <a:spcAft>
                <a:spcPts val="0"/>
              </a:spcAft>
              <a:buClr>
                <a:schemeClr val="dk2"/>
              </a:buClr>
              <a:buSzPts val="1400"/>
              <a:buFont typeface="Arial"/>
              <a:buChar char="■"/>
              <a:defRPr sz="1867" b="0" i="0" u="none" strike="noStrike" cap="none">
                <a:solidFill>
                  <a:schemeClr val="dk2"/>
                </a:solidFill>
                <a:latin typeface="Arial"/>
                <a:ea typeface="Arial"/>
                <a:cs typeface="Arial"/>
                <a:sym typeface="Arial"/>
              </a:defRPr>
            </a:lvl9pPr>
          </a:lstStyle>
          <a:p>
            <a:pPr marL="0" indent="0">
              <a:buFont typeface="Arial"/>
              <a:buNone/>
            </a:pPr>
            <a:r>
              <a:rPr lang="nl-NL" sz="2000" noProof="1">
                <a:solidFill>
                  <a:schemeClr val="tx1"/>
                </a:solidFill>
                <a:latin typeface="Montserrat" pitchFamily="2" charset="77"/>
              </a:rPr>
              <a:t>Ons doel</a:t>
            </a:r>
          </a:p>
          <a:p>
            <a:pPr marL="0" indent="0">
              <a:lnSpc>
                <a:spcPct val="150000"/>
              </a:lnSpc>
              <a:spcBef>
                <a:spcPts val="1600"/>
              </a:spcBef>
              <a:spcAft>
                <a:spcPts val="1600"/>
              </a:spcAft>
              <a:buNone/>
            </a:pPr>
            <a:r>
              <a:rPr lang="nl-NL" noProof="1">
                <a:solidFill>
                  <a:schemeClr val="tx1"/>
                </a:solidFill>
                <a:latin typeface="Grotesque" panose="020B0504020202020204" pitchFamily="34" charset="0"/>
              </a:rPr>
              <a:t>[Vertel in één zin waar jullie actieplan over gaat en hoe het bijdraagt aan meer zeggenschap. Vermeld hierbij de naam van de organisatie.]</a:t>
            </a:r>
          </a:p>
        </p:txBody>
      </p:sp>
      <p:pic>
        <p:nvPicPr>
          <p:cNvPr id="26" name="Afbeelding 25">
            <a:extLst>
              <a:ext uri="{FF2B5EF4-FFF2-40B4-BE49-F238E27FC236}">
                <a16:creationId xmlns:a16="http://schemas.microsoft.com/office/drawing/2014/main" id="{0D390E34-BD20-5433-24AE-AB4F830C3C2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316669" y="2167398"/>
            <a:ext cx="2229529" cy="4214948"/>
          </a:xfrm>
          <a:prstGeom prst="rect">
            <a:avLst/>
          </a:prstGeom>
        </p:spPr>
      </p:pic>
      <p:sp>
        <p:nvSpPr>
          <p:cNvPr id="3" name="Tekstvak 2">
            <a:extLst>
              <a:ext uri="{FF2B5EF4-FFF2-40B4-BE49-F238E27FC236}">
                <a16:creationId xmlns:a16="http://schemas.microsoft.com/office/drawing/2014/main" id="{2A43D19D-F241-21A7-A614-887FE4822279}"/>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r>
              <a:rPr lang="nl-NL" sz="1400" dirty="0"/>
              <a:t>Eigen logo hier</a:t>
            </a:r>
          </a:p>
        </p:txBody>
      </p:sp>
    </p:spTree>
    <p:extLst>
      <p:ext uri="{BB962C8B-B14F-4D97-AF65-F5344CB8AC3E}">
        <p14:creationId xmlns:p14="http://schemas.microsoft.com/office/powerpoint/2010/main" val="1289937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F6951BA1-6A09-794D-FA9F-731C5A3DFDFF}"/>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AFB7B1D2-664F-D706-0DFE-35E9939662AF}"/>
              </a:ext>
            </a:extLst>
          </p:cNvPr>
          <p:cNvSpPr/>
          <p:nvPr/>
        </p:nvSpPr>
        <p:spPr>
          <a:xfrm>
            <a:off x="12540904" y="-14654"/>
            <a:ext cx="7677495" cy="477292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ekstvak 9">
            <a:extLst>
              <a:ext uri="{FF2B5EF4-FFF2-40B4-BE49-F238E27FC236}">
                <a16:creationId xmlns:a16="http://schemas.microsoft.com/office/drawing/2014/main" id="{9F7511C7-2E07-C5B7-40A0-41CDAAE38A07}"/>
              </a:ext>
            </a:extLst>
          </p:cNvPr>
          <p:cNvSpPr txBox="1"/>
          <p:nvPr/>
        </p:nvSpPr>
        <p:spPr>
          <a:xfrm>
            <a:off x="13063229" y="377155"/>
            <a:ext cx="6354792" cy="4493794"/>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nl-NL" b="1" dirty="0">
                <a:latin typeface="Montserrat" pitchFamily="2" charset="77"/>
                <a:ea typeface="Calibri"/>
              </a:rPr>
              <a:t>Wat vul je hier in?</a:t>
            </a:r>
            <a:r>
              <a:rPr lang="nl-NL" dirty="0">
                <a:latin typeface="Montserrat" pitchFamily="2" charset="77"/>
                <a:ea typeface="Calibri"/>
              </a:rPr>
              <a:t> </a:t>
            </a:r>
          </a:p>
          <a:p>
            <a:r>
              <a:rPr lang="nl-NL" sz="1200" b="1" dirty="0">
                <a:latin typeface="Grotesque" panose="020B0504020202020204" pitchFamily="34" charset="0"/>
                <a:ea typeface="Calibri"/>
              </a:rPr>
              <a:t>De huidige situatie: </a:t>
            </a:r>
            <a:r>
              <a:rPr lang="nl-NL" sz="1200" dirty="0">
                <a:latin typeface="Grotesque" panose="020B0504020202020204" pitchFamily="34" charset="0"/>
                <a:ea typeface="Calibri"/>
              </a:rPr>
              <a:t>waar staan jullie nu en wat moet er veranderen? </a:t>
            </a:r>
          </a:p>
          <a:p>
            <a:endParaRPr lang="nl-NL" sz="1200" dirty="0">
              <a:latin typeface="Grotesque" panose="020B0504020202020204" pitchFamily="34" charset="0"/>
              <a:ea typeface="Calibri"/>
            </a:endParaRPr>
          </a:p>
          <a:p>
            <a:r>
              <a:rPr lang="nl-NL" sz="1200" b="1" dirty="0">
                <a:latin typeface="Grotesque" panose="020B0504020202020204" pitchFamily="34" charset="0"/>
                <a:ea typeface="Calibri"/>
              </a:rPr>
              <a:t>De gewenste situatie:</a:t>
            </a:r>
            <a:r>
              <a:rPr lang="nl-NL" sz="1200" dirty="0">
                <a:latin typeface="Grotesque" panose="020B0504020202020204" pitchFamily="34" charset="0"/>
                <a:ea typeface="Calibri"/>
              </a:rPr>
              <a:t> de overkoepelende toekomstvisie waar jullie project op de lange termijn aan bijdraagt.</a:t>
            </a:r>
            <a:endParaRPr lang="nl-NL" sz="1200" dirty="0">
              <a:latin typeface="Grotesque" panose="020B0504020202020204" pitchFamily="34" charset="0"/>
            </a:endParaRPr>
          </a:p>
          <a:p>
            <a:endParaRPr lang="nl-NL" sz="1200" dirty="0">
              <a:latin typeface="Grotesque" panose="020B0504020202020204" pitchFamily="34" charset="0"/>
              <a:ea typeface="Calibri"/>
            </a:endParaRPr>
          </a:p>
          <a:p>
            <a:r>
              <a:rPr lang="nl-NL" sz="1200" dirty="0">
                <a:latin typeface="Grotesque" panose="020B0504020202020204" pitchFamily="34" charset="0"/>
                <a:ea typeface="Calibri"/>
              </a:rPr>
              <a:t>Dit hebben jullie in een eerdere stap al uitgedacht. Neem de huidige en gewenste situatie over uit stap 1 van jullie actieplan.</a:t>
            </a:r>
            <a:endParaRPr lang="nl-NL" sz="1200" dirty="0">
              <a:latin typeface="Grotesque" panose="020B0504020202020204" pitchFamily="34" charset="0"/>
            </a:endParaRPr>
          </a:p>
          <a:p>
            <a:endParaRPr lang="nl-NL" dirty="0">
              <a:ea typeface="Calibri"/>
            </a:endParaRPr>
          </a:p>
          <a:p>
            <a:r>
              <a:rPr lang="nl-NL" b="1" dirty="0">
                <a:latin typeface="Montserrat" pitchFamily="2" charset="77"/>
                <a:ea typeface="Calibri"/>
              </a:rPr>
              <a:t>Vragen om bij stil te staan</a:t>
            </a:r>
            <a:endParaRPr lang="nl-NL" dirty="0">
              <a:latin typeface="Montserrat" pitchFamily="2" charset="77"/>
              <a:ea typeface="Calibri"/>
            </a:endParaRPr>
          </a:p>
          <a:p>
            <a:pPr marL="304815" indent="-304815">
              <a:buChar char="•"/>
            </a:pPr>
            <a:r>
              <a:rPr lang="nl-NL" sz="1200" dirty="0">
                <a:latin typeface="Grotesque" panose="020B0504020202020204" pitchFamily="34" charset="0"/>
                <a:ea typeface="Calibri"/>
              </a:rPr>
              <a:t>Is de huidige situatie veranderd ten opzichte van de start? </a:t>
            </a:r>
          </a:p>
          <a:p>
            <a:pPr marL="304815" indent="-304815">
              <a:buChar char="•"/>
            </a:pPr>
            <a:r>
              <a:rPr lang="nl-NL" sz="1200" dirty="0">
                <a:latin typeface="Grotesque" panose="020B0504020202020204" pitchFamily="34" charset="0"/>
                <a:ea typeface="Calibri"/>
              </a:rPr>
              <a:t>Staan de neuzen nog de goede kant op richting jullie stip op de horizon?</a:t>
            </a:r>
          </a:p>
          <a:p>
            <a:endParaRPr lang="nl-NL" sz="1200" dirty="0">
              <a:latin typeface="Grotesque" panose="020B0504020202020204" pitchFamily="34" charset="0"/>
            </a:endParaRPr>
          </a:p>
          <a:p>
            <a:endParaRPr lang="nl-NL" sz="1200" b="1" dirty="0">
              <a:solidFill>
                <a:prstClr val="black"/>
              </a:solidFill>
              <a:latin typeface="Montserrat" pitchFamily="2" charset="77"/>
              <a:ea typeface="Calibri"/>
            </a:endParaRPr>
          </a:p>
          <a:p>
            <a:r>
              <a:rPr lang="nl-NL" b="1" dirty="0">
                <a:solidFill>
                  <a:prstClr val="black"/>
                </a:solidFill>
                <a:latin typeface="Montserrat" pitchFamily="2" charset="77"/>
              </a:rPr>
              <a:t>Wil je deze slide delen?</a:t>
            </a:r>
            <a:endParaRPr lang="nl-NL" sz="1200" dirty="0">
              <a:latin typeface="Grotesque" panose="020B0504020202020204" pitchFamily="34" charset="0"/>
            </a:endParaRP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Verwijder de pijl die naar deze tekst naast de slide verwijst </a:t>
            </a:r>
          </a:p>
          <a:p>
            <a:pPr marL="228600" indent="-228600">
              <a:lnSpc>
                <a:spcPct val="114999"/>
              </a:lnSpc>
              <a:spcBef>
                <a:spcPts val="800"/>
              </a:spcBef>
              <a:buFont typeface="Arial"/>
              <a:buAutoNum type="arabicPeriod"/>
            </a:pPr>
            <a:r>
              <a:rPr lang="nl-NL" sz="1200" dirty="0">
                <a:solidFill>
                  <a:prstClr val="black"/>
                </a:solidFill>
                <a:latin typeface="Grotesque" panose="020B0504020202020204" pitchFamily="34" charset="0"/>
                <a:ea typeface="Calibri"/>
              </a:rPr>
              <a:t>Plaats desgewenst jullie organisatielogo rechtsboven op de slide</a:t>
            </a: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Exporteer de gewenste slides als PDF</a:t>
            </a:r>
            <a:endParaRPr lang="nl-NL" sz="1867" dirty="0">
              <a:latin typeface="Montserrat SemiBold"/>
              <a:ea typeface="Calibri"/>
              <a:cs typeface="Calibri"/>
            </a:endParaRPr>
          </a:p>
          <a:p>
            <a:endParaRPr lang="nl-NL" sz="1200" dirty="0">
              <a:latin typeface="Grotesque" panose="020B0504020202020204" pitchFamily="34" charset="0"/>
            </a:endParaRPr>
          </a:p>
          <a:p>
            <a:pPr>
              <a:lnSpc>
                <a:spcPct val="114999"/>
              </a:lnSpc>
              <a:spcBef>
                <a:spcPts val="800"/>
              </a:spcBef>
            </a:pPr>
            <a:endParaRPr lang="nl-NL" sz="1867" dirty="0">
              <a:latin typeface="Montserrat SemiBold"/>
              <a:ea typeface="Calibri"/>
              <a:cs typeface="Calibri"/>
            </a:endParaRPr>
          </a:p>
        </p:txBody>
      </p:sp>
      <p:sp>
        <p:nvSpPr>
          <p:cNvPr id="7" name="Google Shape;179;p20">
            <a:extLst>
              <a:ext uri="{FF2B5EF4-FFF2-40B4-BE49-F238E27FC236}">
                <a16:creationId xmlns:a16="http://schemas.microsoft.com/office/drawing/2014/main" id="{639457A5-37A8-1511-138D-BE63D0DD381E}"/>
              </a:ext>
            </a:extLst>
          </p:cNvPr>
          <p:cNvSpPr txBox="1"/>
          <p:nvPr/>
        </p:nvSpPr>
        <p:spPr>
          <a:xfrm>
            <a:off x="536892" y="1855243"/>
            <a:ext cx="3895771" cy="344710"/>
          </a:xfrm>
          <a:prstGeom prst="rect">
            <a:avLst/>
          </a:prstGeom>
          <a:noFill/>
          <a:ln>
            <a:noFill/>
          </a:ln>
        </p:spPr>
        <p:txBody>
          <a:bodyPr spcFirstLastPara="1" wrap="square" lIns="0" tIns="0" rIns="0" bIns="0" anchor="t" anchorCtr="0">
            <a:spAutoFit/>
          </a:bodyPr>
          <a:lstStyle/>
          <a:p>
            <a:pPr>
              <a:lnSpc>
                <a:spcPct val="160000"/>
              </a:lnSpc>
            </a:pPr>
            <a:r>
              <a:rPr lang="nl-NL" sz="1400" noProof="1">
                <a:solidFill>
                  <a:schemeClr val="tx1"/>
                </a:solidFill>
                <a:latin typeface="Grotesque" panose="020B0504020202020204" pitchFamily="34" charset="0"/>
                <a:sym typeface="Inter"/>
              </a:rPr>
              <a:t>Waar staan we en waar willen we naartoe?</a:t>
            </a:r>
            <a:endParaRPr lang="nl-NL" sz="1400" noProof="1">
              <a:solidFill>
                <a:schemeClr val="tx1"/>
              </a:solidFill>
              <a:latin typeface="Grotesque" panose="020B0504020202020204" pitchFamily="34" charset="0"/>
            </a:endParaRPr>
          </a:p>
        </p:txBody>
      </p:sp>
      <p:sp>
        <p:nvSpPr>
          <p:cNvPr id="14" name="Google Shape;60;p14">
            <a:extLst>
              <a:ext uri="{FF2B5EF4-FFF2-40B4-BE49-F238E27FC236}">
                <a16:creationId xmlns:a16="http://schemas.microsoft.com/office/drawing/2014/main" id="{0B50BC87-72D8-8548-9F64-8E848882AFC7}"/>
              </a:ext>
            </a:extLst>
          </p:cNvPr>
          <p:cNvSpPr txBox="1">
            <a:spLocks/>
          </p:cNvSpPr>
          <p:nvPr/>
        </p:nvSpPr>
        <p:spPr>
          <a:xfrm>
            <a:off x="415600" y="1006877"/>
            <a:ext cx="5513981"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nl-NL" sz="4400" noProof="1">
                <a:latin typeface="Montserrat" pitchFamily="2" charset="77"/>
              </a:rPr>
              <a:t>Het grote geheel</a:t>
            </a:r>
          </a:p>
        </p:txBody>
      </p:sp>
      <p:pic>
        <p:nvPicPr>
          <p:cNvPr id="18" name="Afbeelding 17">
            <a:extLst>
              <a:ext uri="{FF2B5EF4-FFF2-40B4-BE49-F238E27FC236}">
                <a16:creationId xmlns:a16="http://schemas.microsoft.com/office/drawing/2014/main" id="{EA03563D-799C-882B-ECE1-A2DB40E7844A}"/>
              </a:ext>
            </a:extLst>
          </p:cNvPr>
          <p:cNvPicPr>
            <a:picLocks noChangeAspect="1"/>
          </p:cNvPicPr>
          <p:nvPr/>
        </p:nvPicPr>
        <p:blipFill>
          <a:blip r:embed="rId3"/>
          <a:stretch>
            <a:fillRect/>
          </a:stretch>
        </p:blipFill>
        <p:spPr>
          <a:xfrm>
            <a:off x="278405" y="212500"/>
            <a:ext cx="1720111" cy="441273"/>
          </a:xfrm>
          <a:prstGeom prst="rect">
            <a:avLst/>
          </a:prstGeom>
        </p:spPr>
      </p:pic>
      <p:sp>
        <p:nvSpPr>
          <p:cNvPr id="20" name="Rechthoek 32">
            <a:extLst>
              <a:ext uri="{FF2B5EF4-FFF2-40B4-BE49-F238E27FC236}">
                <a16:creationId xmlns:a16="http://schemas.microsoft.com/office/drawing/2014/main" id="{27F2FBC3-7DCA-FC53-42EE-0C45952D51F3}"/>
              </a:ext>
            </a:extLst>
          </p:cNvPr>
          <p:cNvSpPr/>
          <p:nvPr/>
        </p:nvSpPr>
        <p:spPr>
          <a:xfrm>
            <a:off x="638401" y="2919790"/>
            <a:ext cx="4649006" cy="3272446"/>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tx1"/>
                </a:solidFill>
                <a:latin typeface="Montserrat"/>
              </a:rPr>
              <a:t>Huidige situatie</a:t>
            </a:r>
          </a:p>
          <a:p>
            <a:pPr defTabSz="914377">
              <a:lnSpc>
                <a:spcPct val="115000"/>
              </a:lnSpc>
              <a:buSzPts val="1100"/>
            </a:pPr>
            <a:endParaRPr lang="nl-NL" sz="1200" noProof="1">
              <a:solidFill>
                <a:schemeClr val="tx1"/>
              </a:solidFill>
              <a:latin typeface="Grotesque" panose="020B0504020202020204" pitchFamily="34" charset="0"/>
            </a:endParaRPr>
          </a:p>
          <a:p>
            <a:pPr defTabSz="914377">
              <a:lnSpc>
                <a:spcPct val="115000"/>
              </a:lnSpc>
              <a:buSzPts val="1100"/>
            </a:pPr>
            <a:r>
              <a:rPr lang="nl-NL" sz="1200" noProof="1">
                <a:solidFill>
                  <a:schemeClr val="tx1"/>
                </a:solidFill>
                <a:latin typeface="Grotesque"/>
                <a:cs typeface="Arial"/>
              </a:rPr>
              <a:t>[Beschrijf in één alinea de huidige situatie op het gebied van zeggenschap in jouw organisatie.]</a:t>
            </a:r>
          </a:p>
        </p:txBody>
      </p:sp>
      <p:sp>
        <p:nvSpPr>
          <p:cNvPr id="22" name="Rechthoek 34">
            <a:extLst>
              <a:ext uri="{FF2B5EF4-FFF2-40B4-BE49-F238E27FC236}">
                <a16:creationId xmlns:a16="http://schemas.microsoft.com/office/drawing/2014/main" id="{6430DA9D-7D4A-BB38-571F-BA9B1B73AFC5}"/>
              </a:ext>
            </a:extLst>
          </p:cNvPr>
          <p:cNvSpPr/>
          <p:nvPr/>
        </p:nvSpPr>
        <p:spPr>
          <a:xfrm>
            <a:off x="6594490" y="2581114"/>
            <a:ext cx="4709321" cy="3226368"/>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bg1"/>
                </a:solidFill>
                <a:latin typeface="Montserrat"/>
              </a:rPr>
              <a:t>Gewenste situatie</a:t>
            </a:r>
          </a:p>
          <a:p>
            <a:pPr defTabSz="914377">
              <a:lnSpc>
                <a:spcPct val="115000"/>
              </a:lnSpc>
              <a:buSzPts val="1100"/>
            </a:pPr>
            <a:endParaRPr lang="nl-NL" sz="1200" noProof="1">
              <a:solidFill>
                <a:schemeClr val="bg1"/>
              </a:solidFill>
              <a:latin typeface="Grotesque" panose="020B0504020202020204" pitchFamily="34" charset="0"/>
            </a:endParaRPr>
          </a:p>
          <a:p>
            <a:pPr defTabSz="914377">
              <a:lnSpc>
                <a:spcPct val="115000"/>
              </a:lnSpc>
              <a:buSzPts val="1100"/>
            </a:pPr>
            <a:r>
              <a:rPr lang="nl-NL" sz="1200" noProof="1">
                <a:solidFill>
                  <a:schemeClr val="bg1"/>
                </a:solidFill>
                <a:latin typeface="Grotesque"/>
                <a:cs typeface="Arial"/>
              </a:rPr>
              <a:t>[Beschrijf in één alinea de gewenste situatie binnen jouw organisatie op het gebied van zeggenschap.]</a:t>
            </a:r>
          </a:p>
        </p:txBody>
      </p:sp>
      <p:pic>
        <p:nvPicPr>
          <p:cNvPr id="24" name="Afbeelding 23" descr="Afbeelding met hoed, clipart, tekenfilm, kunst&#10;&#10;Automatisch gegenereerde beschrijving">
            <a:extLst>
              <a:ext uri="{FF2B5EF4-FFF2-40B4-BE49-F238E27FC236}">
                <a16:creationId xmlns:a16="http://schemas.microsoft.com/office/drawing/2014/main" id="{E0F82818-D260-E3D4-0B57-A0794E98B9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V="1">
            <a:off x="4629725" y="3741470"/>
            <a:ext cx="1741934" cy="2917853"/>
          </a:xfrm>
          <a:prstGeom prst="rect">
            <a:avLst/>
          </a:prstGeom>
        </p:spPr>
      </p:pic>
      <p:sp>
        <p:nvSpPr>
          <p:cNvPr id="5" name="Tekstvak 4">
            <a:extLst>
              <a:ext uri="{FF2B5EF4-FFF2-40B4-BE49-F238E27FC236}">
                <a16:creationId xmlns:a16="http://schemas.microsoft.com/office/drawing/2014/main" id="{F4BDF491-59C7-1958-87C4-5F2BF694ADBC}"/>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r>
              <a:rPr lang="nl-NL" sz="1400" dirty="0"/>
              <a:t>Eigen logo hier</a:t>
            </a:r>
          </a:p>
        </p:txBody>
      </p:sp>
      <p:pic>
        <p:nvPicPr>
          <p:cNvPr id="8" name="Afbeelding 7">
            <a:extLst>
              <a:ext uri="{FF2B5EF4-FFF2-40B4-BE49-F238E27FC236}">
                <a16:creationId xmlns:a16="http://schemas.microsoft.com/office/drawing/2014/main" id="{3F35BC51-0D00-8195-638F-0C00691B9BE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10019482" y="241113"/>
            <a:ext cx="2364542" cy="2364542"/>
          </a:xfrm>
          <a:prstGeom prst="rect">
            <a:avLst/>
          </a:prstGeom>
        </p:spPr>
      </p:pic>
      <p:sp>
        <p:nvSpPr>
          <p:cNvPr id="9" name="Tekstvak 8">
            <a:extLst>
              <a:ext uri="{FF2B5EF4-FFF2-40B4-BE49-F238E27FC236}">
                <a16:creationId xmlns:a16="http://schemas.microsoft.com/office/drawing/2014/main" id="{EB1DA805-F86C-DA6F-940A-5975B99FB2CF}"/>
              </a:ext>
            </a:extLst>
          </p:cNvPr>
          <p:cNvSpPr txBox="1"/>
          <p:nvPr/>
        </p:nvSpPr>
        <p:spPr>
          <a:xfrm>
            <a:off x="10123307" y="1145487"/>
            <a:ext cx="2072659" cy="555793"/>
          </a:xfrm>
          <a:prstGeom prst="rect">
            <a:avLst/>
          </a:prstGeom>
          <a:noFill/>
        </p:spPr>
        <p:txBody>
          <a:bodyPr wrap="square">
            <a:spAutoFit/>
          </a:bodyPr>
          <a:lstStyle/>
          <a:p>
            <a:pPr defTabSz="914377">
              <a:lnSpc>
                <a:spcPct val="114000"/>
              </a:lnSpc>
            </a:pPr>
            <a:r>
              <a:rPr lang="nl-NL" sz="900" noProof="1">
                <a:latin typeface="Grotesque" panose="020B0504020202020204" pitchFamily="34" charset="0"/>
              </a:rPr>
              <a:t>Ga uit presentatie-modus en scroll naar rechts voor begeleiding bij </a:t>
            </a:r>
            <a:br>
              <a:rPr lang="nl-NL" sz="900" noProof="1">
                <a:latin typeface="Grotesque" panose="020B0504020202020204" pitchFamily="34" charset="0"/>
              </a:rPr>
            </a:br>
            <a:r>
              <a:rPr lang="nl-NL" sz="900" noProof="1">
                <a:latin typeface="Grotesque" panose="020B0504020202020204" pitchFamily="34" charset="0"/>
              </a:rPr>
              <a:t>het invullen van dit format.</a:t>
            </a:r>
          </a:p>
        </p:txBody>
      </p:sp>
    </p:spTree>
    <p:extLst>
      <p:ext uri="{BB962C8B-B14F-4D97-AF65-F5344CB8AC3E}">
        <p14:creationId xmlns:p14="http://schemas.microsoft.com/office/powerpoint/2010/main" val="3054232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F7A4694-C444-E33F-F02D-C2244CBFD411}"/>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B72A4853-5733-6C35-ADA4-BB8D25F90E8F}"/>
              </a:ext>
            </a:extLst>
          </p:cNvPr>
          <p:cNvSpPr/>
          <p:nvPr/>
        </p:nvSpPr>
        <p:spPr>
          <a:xfrm>
            <a:off x="12540904" y="1"/>
            <a:ext cx="7677495" cy="573578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TextBox 36">
            <a:extLst>
              <a:ext uri="{FF2B5EF4-FFF2-40B4-BE49-F238E27FC236}">
                <a16:creationId xmlns:a16="http://schemas.microsoft.com/office/drawing/2014/main" id="{009BF4B4-67AD-6489-AC7F-0A38D2C4C898}"/>
              </a:ext>
            </a:extLst>
          </p:cNvPr>
          <p:cNvSpPr txBox="1"/>
          <p:nvPr/>
        </p:nvSpPr>
        <p:spPr>
          <a:xfrm>
            <a:off x="8339702" y="9048606"/>
            <a:ext cx="2486172" cy="646459"/>
          </a:xfrm>
          <a:prstGeom prst="rect">
            <a:avLst/>
          </a:prstGeom>
        </p:spPr>
        <p:txBody>
          <a:bodyPr lIns="0" tIns="0" rIns="0" bIns="0" rtlCol="0" anchor="t">
            <a:spAutoFit/>
          </a:bodyPr>
          <a:lstStyle/>
          <a:p>
            <a:pPr marL="263458" lvl="1" indent="-131729">
              <a:lnSpc>
                <a:spcPts val="1708"/>
              </a:lnSpc>
              <a:buFont typeface="Arial"/>
              <a:buChar char="•"/>
            </a:pPr>
            <a:r>
              <a:rPr lang="en-US" sz="1220" dirty="0">
                <a:solidFill>
                  <a:srgbClr val="000000"/>
                </a:solidFill>
                <a:latin typeface="HK Grotesk Bold"/>
              </a:rPr>
              <a:t>...</a:t>
            </a:r>
          </a:p>
          <a:p>
            <a:pPr marL="263458" lvl="1" indent="-131729">
              <a:lnSpc>
                <a:spcPts val="1708"/>
              </a:lnSpc>
              <a:buFont typeface="Arial"/>
              <a:buChar char="•"/>
            </a:pPr>
            <a:r>
              <a:rPr lang="en-US" sz="1220" dirty="0">
                <a:solidFill>
                  <a:srgbClr val="000000"/>
                </a:solidFill>
                <a:latin typeface="HK Grotesk Bold"/>
              </a:rPr>
              <a:t>...</a:t>
            </a:r>
          </a:p>
          <a:p>
            <a:pPr marL="263458" lvl="1" indent="-131729">
              <a:lnSpc>
                <a:spcPts val="1708"/>
              </a:lnSpc>
              <a:buFont typeface="Arial"/>
              <a:buChar char="•"/>
            </a:pPr>
            <a:r>
              <a:rPr lang="en-US" sz="1220" dirty="0">
                <a:solidFill>
                  <a:srgbClr val="000000"/>
                </a:solidFill>
                <a:latin typeface="HK Grotesk Bold"/>
              </a:rPr>
              <a:t>...</a:t>
            </a:r>
          </a:p>
        </p:txBody>
      </p:sp>
      <p:sp>
        <p:nvSpPr>
          <p:cNvPr id="19" name="Tekstvak 9">
            <a:extLst>
              <a:ext uri="{FF2B5EF4-FFF2-40B4-BE49-F238E27FC236}">
                <a16:creationId xmlns:a16="http://schemas.microsoft.com/office/drawing/2014/main" id="{997A79E6-3FDE-B751-D7F6-F17A88EE5B0D}"/>
              </a:ext>
            </a:extLst>
          </p:cNvPr>
          <p:cNvSpPr txBox="1"/>
          <p:nvPr/>
        </p:nvSpPr>
        <p:spPr>
          <a:xfrm>
            <a:off x="13063229" y="361801"/>
            <a:ext cx="6354792" cy="5651804"/>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14000"/>
              </a:lnSpc>
            </a:pPr>
            <a:r>
              <a:rPr lang="nl-NL" b="1" dirty="0">
                <a:latin typeface="Montserrat" pitchFamily="2" charset="77"/>
                <a:ea typeface="Calibri"/>
              </a:rPr>
              <a:t>Wat vul je hier in?</a:t>
            </a:r>
            <a:r>
              <a:rPr lang="nl-NL" dirty="0">
                <a:latin typeface="Montserrat" pitchFamily="2" charset="77"/>
                <a:ea typeface="Calibri"/>
              </a:rPr>
              <a:t> </a:t>
            </a:r>
          </a:p>
          <a:p>
            <a:pPr>
              <a:lnSpc>
                <a:spcPct val="114000"/>
              </a:lnSpc>
            </a:pPr>
            <a:r>
              <a:rPr lang="nl-NL" sz="1200" dirty="0">
                <a:latin typeface="Grotesque" panose="020B0504020202020204" pitchFamily="34" charset="0"/>
                <a:ea typeface="Calibri"/>
              </a:rPr>
              <a:t>In deze slide kijken jullie terug op de afgelopen periode:</a:t>
            </a:r>
            <a:endParaRPr lang="nl-NL" sz="1200" dirty="0">
              <a:latin typeface="Grotesque" panose="020B0504020202020204" pitchFamily="34" charset="0"/>
            </a:endParaRPr>
          </a:p>
          <a:p>
            <a:pPr marL="342917" indent="-342917">
              <a:lnSpc>
                <a:spcPct val="114000"/>
              </a:lnSpc>
              <a:buAutoNum type="arabicPeriod"/>
            </a:pPr>
            <a:r>
              <a:rPr lang="nl-NL" sz="1200" dirty="0">
                <a:latin typeface="Grotesque" panose="020B0504020202020204" pitchFamily="34" charset="0"/>
                <a:ea typeface="Calibri"/>
              </a:rPr>
              <a:t>Kom je terug voor een nieuwe routecheck? Maak dan een kopie van deze en de volgende slide en voeg die toe aan je logboek. Zo niet, werk dan direct in deze slide.</a:t>
            </a:r>
          </a:p>
          <a:p>
            <a:pPr marL="342917" indent="-342917">
              <a:lnSpc>
                <a:spcPct val="114000"/>
              </a:lnSpc>
              <a:buAutoNum type="arabicPeriod"/>
            </a:pPr>
            <a:r>
              <a:rPr lang="nl-NL" sz="1200" dirty="0">
                <a:latin typeface="Grotesque" panose="020B0504020202020204" pitchFamily="34" charset="0"/>
                <a:ea typeface="Calibri"/>
              </a:rPr>
              <a:t>Bepaal over welke periode jullie terugblikken en pas dit in de datum aan.</a:t>
            </a:r>
            <a:endParaRPr lang="nl-NL" sz="1200" dirty="0">
              <a:latin typeface="Grotesque" panose="020B0504020202020204" pitchFamily="34" charset="0"/>
            </a:endParaRPr>
          </a:p>
          <a:p>
            <a:pPr marL="342917" indent="-342917">
              <a:lnSpc>
                <a:spcPct val="114000"/>
              </a:lnSpc>
              <a:buAutoNum type="arabicPeriod"/>
            </a:pPr>
            <a:r>
              <a:rPr lang="nl-NL" sz="1200" dirty="0">
                <a:latin typeface="Grotesque" panose="020B0504020202020204" pitchFamily="34" charset="0"/>
                <a:ea typeface="Calibri"/>
              </a:rPr>
              <a:t>Beantwoord samen met je raad of projectgroep de vragen op de slide. </a:t>
            </a:r>
            <a:br>
              <a:rPr lang="nl-NL" sz="1200" dirty="0">
                <a:latin typeface="Grotesque" panose="020B0504020202020204" pitchFamily="34" charset="0"/>
                <a:ea typeface="Calibri"/>
              </a:rPr>
            </a:br>
            <a:r>
              <a:rPr lang="nl-NL" sz="1200" dirty="0">
                <a:latin typeface="Grotesque" panose="020B0504020202020204" pitchFamily="34" charset="0"/>
                <a:ea typeface="Calibri"/>
              </a:rPr>
              <a:t>Gebruik hiervoor eventueel de vragen hieronder.</a:t>
            </a:r>
          </a:p>
          <a:p>
            <a:pPr marL="342917" indent="-342917">
              <a:lnSpc>
                <a:spcPct val="114000"/>
              </a:lnSpc>
              <a:buAutoNum type="arabicPeriod"/>
            </a:pPr>
            <a:endParaRPr lang="nl-NL" dirty="0">
              <a:ea typeface="Calibri"/>
            </a:endParaRPr>
          </a:p>
          <a:p>
            <a:pPr>
              <a:lnSpc>
                <a:spcPct val="114000"/>
              </a:lnSpc>
            </a:pPr>
            <a:r>
              <a:rPr lang="nl-NL" b="1" dirty="0">
                <a:latin typeface="Montserrat" pitchFamily="2" charset="77"/>
                <a:ea typeface="Calibri"/>
              </a:rPr>
              <a:t>Vragen om bij stil te staan</a:t>
            </a:r>
            <a:endParaRPr lang="nl-NL" dirty="0">
              <a:latin typeface="Montserrat" pitchFamily="2" charset="77"/>
              <a:ea typeface="Calibri"/>
            </a:endParaRPr>
          </a:p>
          <a:p>
            <a:pPr marL="355600" indent="-355600">
              <a:lnSpc>
                <a:spcPct val="114000"/>
              </a:lnSpc>
              <a:buFont typeface="Arial" panose="020B0604020202020204" pitchFamily="34" charset="0"/>
              <a:buChar char="•"/>
            </a:pPr>
            <a:r>
              <a:rPr lang="nl-NL" sz="1200" dirty="0">
                <a:latin typeface="Grotesque" panose="020B0504020202020204" pitchFamily="34" charset="0"/>
                <a:ea typeface="Calibri"/>
              </a:rPr>
              <a:t>Wat werkte verrassend goed? </a:t>
            </a:r>
          </a:p>
          <a:p>
            <a:pPr marL="355600" indent="-355600">
              <a:lnSpc>
                <a:spcPct val="114000"/>
              </a:lnSpc>
              <a:buFont typeface="Arial" panose="020B0604020202020204" pitchFamily="34" charset="0"/>
              <a:buChar char="•"/>
            </a:pPr>
            <a:r>
              <a:rPr lang="nl-NL" sz="1200" dirty="0">
                <a:latin typeface="Grotesque" panose="020B0504020202020204" pitchFamily="34" charset="0"/>
                <a:ea typeface="Calibri"/>
              </a:rPr>
              <a:t>Waar liepen we onverwacht tegenaan en wat deden we toen?</a:t>
            </a:r>
          </a:p>
          <a:p>
            <a:pPr marL="355600" indent="-355600">
              <a:lnSpc>
                <a:spcPct val="114000"/>
              </a:lnSpc>
              <a:buFont typeface="Arial" panose="020B0604020202020204" pitchFamily="34" charset="0"/>
              <a:buChar char="•"/>
            </a:pPr>
            <a:r>
              <a:rPr lang="nl-NL" sz="1200" dirty="0">
                <a:latin typeface="Grotesque" panose="020B0504020202020204" pitchFamily="34" charset="0"/>
                <a:ea typeface="Calibri"/>
              </a:rPr>
              <a:t>Wat moeten we stoppen of anders doen, en waar moeten we juist meer van doen? </a:t>
            </a:r>
          </a:p>
          <a:p>
            <a:pPr marL="355600" indent="-355600">
              <a:lnSpc>
                <a:spcPct val="114000"/>
              </a:lnSpc>
              <a:buFont typeface="Arial" panose="020B0604020202020204" pitchFamily="34" charset="0"/>
              <a:buChar char="•"/>
            </a:pPr>
            <a:r>
              <a:rPr lang="nl-NL" sz="1200" dirty="0">
                <a:latin typeface="Grotesque" panose="020B0504020202020204" pitchFamily="34" charset="0"/>
                <a:ea typeface="Calibri"/>
              </a:rPr>
              <a:t>Wat heeft onze inzet in de dagelijkse praktijk opgeleverd?</a:t>
            </a:r>
            <a:endParaRPr lang="nl-NL" sz="1200" dirty="0">
              <a:latin typeface="Grotesque" panose="020B0504020202020204" pitchFamily="34" charset="0"/>
            </a:endParaRPr>
          </a:p>
          <a:p>
            <a:pPr>
              <a:lnSpc>
                <a:spcPct val="114000"/>
              </a:lnSpc>
            </a:pPr>
            <a:endParaRPr lang="nl-NL" sz="1200" dirty="0">
              <a:latin typeface="Grotesque" panose="020B0504020202020204" pitchFamily="34" charset="0"/>
              <a:ea typeface="Calibri"/>
            </a:endParaRPr>
          </a:p>
          <a:p>
            <a:pPr>
              <a:lnSpc>
                <a:spcPct val="114000"/>
              </a:lnSpc>
            </a:pPr>
            <a:r>
              <a:rPr lang="nl-NL" sz="1200" b="1" dirty="0">
                <a:latin typeface="Grotesque" panose="020B0504020202020204" pitchFamily="34" charset="0"/>
                <a:ea typeface="Calibri"/>
              </a:rPr>
              <a:t>Tip:</a:t>
            </a:r>
            <a:r>
              <a:rPr lang="nl-NL" sz="1200" dirty="0">
                <a:latin typeface="Grotesque" panose="020B0504020202020204" pitchFamily="34" charset="0"/>
                <a:ea typeface="Calibri"/>
              </a:rPr>
              <a:t> hebben jullie mijlpalen of successen genoteerd? Gebruik deze input dan direct om de stroomversneller in stap 5 in te vullen en dit succes breed te delen met de organisatie.</a:t>
            </a:r>
          </a:p>
          <a:p>
            <a:br>
              <a:rPr lang="nl-NL" sz="1200" dirty="0">
                <a:latin typeface="Grotesque" panose="020B0504020202020204" pitchFamily="34" charset="0"/>
                <a:ea typeface="Calibri"/>
              </a:rPr>
            </a:br>
            <a:endParaRPr lang="nl-NL" sz="1200" b="1" dirty="0">
              <a:solidFill>
                <a:prstClr val="black"/>
              </a:solidFill>
              <a:latin typeface="Montserrat" pitchFamily="2" charset="77"/>
              <a:ea typeface="Calibri"/>
            </a:endParaRPr>
          </a:p>
          <a:p>
            <a:r>
              <a:rPr lang="nl-NL" sz="1200" b="1" dirty="0">
                <a:solidFill>
                  <a:prstClr val="black"/>
                </a:solidFill>
                <a:latin typeface="Montserrat" pitchFamily="2" charset="77"/>
              </a:rPr>
              <a:t>Wil je deze slide delen?</a:t>
            </a:r>
            <a:endParaRPr lang="nl-NL" sz="1200" dirty="0">
              <a:latin typeface="Grotesque" panose="020B0504020202020204" pitchFamily="34" charset="0"/>
            </a:endParaRP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Verwijder de pijl die naar deze tekst naast de slide verwijst </a:t>
            </a:r>
          </a:p>
          <a:p>
            <a:pPr marL="228600" indent="-228600">
              <a:lnSpc>
                <a:spcPct val="114999"/>
              </a:lnSpc>
              <a:spcBef>
                <a:spcPts val="800"/>
              </a:spcBef>
              <a:buFont typeface="Arial"/>
              <a:buAutoNum type="arabicPeriod"/>
            </a:pPr>
            <a:r>
              <a:rPr lang="nl-NL" sz="1200" dirty="0">
                <a:solidFill>
                  <a:prstClr val="black"/>
                </a:solidFill>
                <a:latin typeface="Grotesque" panose="020B0504020202020204" pitchFamily="34" charset="0"/>
                <a:ea typeface="Calibri"/>
              </a:rPr>
              <a:t>Plaats desgewenst jullie organisatielogo rechtsboven op de slide</a:t>
            </a: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Exporteer de gewenste slides als PDF</a:t>
            </a:r>
            <a:endParaRPr lang="nl-NL" sz="1867" dirty="0">
              <a:latin typeface="Montserrat SemiBold"/>
              <a:ea typeface="Calibri"/>
              <a:cs typeface="Calibri"/>
            </a:endParaRPr>
          </a:p>
          <a:p>
            <a:pPr>
              <a:lnSpc>
                <a:spcPct val="114000"/>
              </a:lnSpc>
            </a:pPr>
            <a:endParaRPr lang="nl-NL" sz="1200" dirty="0">
              <a:latin typeface="Grotesque" panose="020B0504020202020204" pitchFamily="34" charset="0"/>
              <a:ea typeface="Calibri"/>
            </a:endParaRPr>
          </a:p>
          <a:p>
            <a:pPr>
              <a:lnSpc>
                <a:spcPct val="114000"/>
              </a:lnSpc>
            </a:pPr>
            <a:endParaRPr lang="nl-NL" sz="1200" dirty="0">
              <a:latin typeface="Grotesque" panose="020B0504020202020204" pitchFamily="34" charset="0"/>
            </a:endParaRPr>
          </a:p>
          <a:p>
            <a:pPr>
              <a:lnSpc>
                <a:spcPct val="114000"/>
              </a:lnSpc>
            </a:pPr>
            <a:endParaRPr lang="nl-NL" sz="1200" dirty="0">
              <a:latin typeface="Grotesque" panose="020B0504020202020204" pitchFamily="34" charset="0"/>
            </a:endParaRPr>
          </a:p>
        </p:txBody>
      </p:sp>
      <p:sp>
        <p:nvSpPr>
          <p:cNvPr id="24" name="Rechthoek 23">
            <a:extLst>
              <a:ext uri="{FF2B5EF4-FFF2-40B4-BE49-F238E27FC236}">
                <a16:creationId xmlns:a16="http://schemas.microsoft.com/office/drawing/2014/main" id="{5F03E432-2434-FE42-4075-78607D0333E6}"/>
              </a:ext>
            </a:extLst>
          </p:cNvPr>
          <p:cNvSpPr/>
          <p:nvPr/>
        </p:nvSpPr>
        <p:spPr>
          <a:xfrm>
            <a:off x="292402" y="249463"/>
            <a:ext cx="3940174" cy="39239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800"/>
          </a:p>
        </p:txBody>
      </p:sp>
      <p:sp>
        <p:nvSpPr>
          <p:cNvPr id="4" name="Google Shape;60;p14">
            <a:extLst>
              <a:ext uri="{FF2B5EF4-FFF2-40B4-BE49-F238E27FC236}">
                <a16:creationId xmlns:a16="http://schemas.microsoft.com/office/drawing/2014/main" id="{D1A595C1-819B-FBF5-4E6D-5ABF9A93372F}"/>
              </a:ext>
            </a:extLst>
          </p:cNvPr>
          <p:cNvSpPr txBox="1">
            <a:spLocks/>
          </p:cNvSpPr>
          <p:nvPr/>
        </p:nvSpPr>
        <p:spPr>
          <a:xfrm>
            <a:off x="415600" y="1006877"/>
            <a:ext cx="11360800"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nl-NL" sz="4400" dirty="0">
                <a:latin typeface="Montserrat" pitchFamily="2" charset="77"/>
              </a:rPr>
              <a:t>Terugblik afgelopen kwartaal</a:t>
            </a:r>
          </a:p>
        </p:txBody>
      </p:sp>
      <p:pic>
        <p:nvPicPr>
          <p:cNvPr id="11" name="Afbeelding 10">
            <a:extLst>
              <a:ext uri="{FF2B5EF4-FFF2-40B4-BE49-F238E27FC236}">
                <a16:creationId xmlns:a16="http://schemas.microsoft.com/office/drawing/2014/main" id="{48B083E1-69BE-BA22-A17C-809819055768}"/>
              </a:ext>
            </a:extLst>
          </p:cNvPr>
          <p:cNvPicPr>
            <a:picLocks noChangeAspect="1"/>
          </p:cNvPicPr>
          <p:nvPr/>
        </p:nvPicPr>
        <p:blipFill>
          <a:blip r:embed="rId3"/>
          <a:stretch>
            <a:fillRect/>
          </a:stretch>
        </p:blipFill>
        <p:spPr>
          <a:xfrm>
            <a:off x="278405" y="212500"/>
            <a:ext cx="1720111" cy="441273"/>
          </a:xfrm>
          <a:prstGeom prst="rect">
            <a:avLst/>
          </a:prstGeom>
        </p:spPr>
      </p:pic>
      <p:sp>
        <p:nvSpPr>
          <p:cNvPr id="14" name="Google Shape;179;p20">
            <a:extLst>
              <a:ext uri="{FF2B5EF4-FFF2-40B4-BE49-F238E27FC236}">
                <a16:creationId xmlns:a16="http://schemas.microsoft.com/office/drawing/2014/main" id="{9AE74029-540B-DDD2-7533-AE2542509D80}"/>
              </a:ext>
            </a:extLst>
          </p:cNvPr>
          <p:cNvSpPr txBox="1"/>
          <p:nvPr/>
        </p:nvSpPr>
        <p:spPr>
          <a:xfrm>
            <a:off x="536892" y="1855243"/>
            <a:ext cx="8267539" cy="344710"/>
          </a:xfrm>
          <a:prstGeom prst="rect">
            <a:avLst/>
          </a:prstGeom>
          <a:noFill/>
          <a:ln>
            <a:noFill/>
          </a:ln>
        </p:spPr>
        <p:txBody>
          <a:bodyPr spcFirstLastPara="1" wrap="square" lIns="0" tIns="0" rIns="0" bIns="0" anchor="t" anchorCtr="0">
            <a:spAutoFit/>
          </a:bodyPr>
          <a:lstStyle/>
          <a:p>
            <a:pPr>
              <a:lnSpc>
                <a:spcPct val="160000"/>
              </a:lnSpc>
            </a:pPr>
            <a:r>
              <a:rPr lang="nl-NL" sz="1400" b="1" noProof="1">
                <a:solidFill>
                  <a:schemeClr val="tx1"/>
                </a:solidFill>
                <a:latin typeface="Grotesque" panose="020B0504020202020204" pitchFamily="34" charset="0"/>
                <a:sym typeface="Inter"/>
              </a:rPr>
              <a:t>[datum, bijv. kwartaal &amp; jaartal] </a:t>
            </a:r>
            <a:r>
              <a:rPr lang="nl-NL" sz="1400" noProof="1">
                <a:solidFill>
                  <a:schemeClr val="tx1"/>
                </a:solidFill>
                <a:latin typeface="Grotesque" panose="020B0504020202020204" pitchFamily="34" charset="0"/>
                <a:sym typeface="Inter"/>
              </a:rPr>
              <a:t>| Wat hebben we in deze periode gedaan, bereikt en geleerd?</a:t>
            </a:r>
            <a:endParaRPr lang="nl-NL" sz="1400" noProof="1">
              <a:solidFill>
                <a:schemeClr val="tx1"/>
              </a:solidFill>
              <a:latin typeface="Grotesque" panose="020B0504020202020204" pitchFamily="34" charset="0"/>
            </a:endParaRPr>
          </a:p>
        </p:txBody>
      </p:sp>
      <p:sp>
        <p:nvSpPr>
          <p:cNvPr id="31" name="Rechthoek 30">
            <a:extLst>
              <a:ext uri="{FF2B5EF4-FFF2-40B4-BE49-F238E27FC236}">
                <a16:creationId xmlns:a16="http://schemas.microsoft.com/office/drawing/2014/main" id="{E477565E-E0C0-547A-3467-B53C2620112B}"/>
              </a:ext>
            </a:extLst>
          </p:cNvPr>
          <p:cNvSpPr/>
          <p:nvPr/>
        </p:nvSpPr>
        <p:spPr>
          <a:xfrm>
            <a:off x="444294" y="2514675"/>
            <a:ext cx="3614898" cy="4075365"/>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614898"/>
              <a:gd name="csY0" fmla="*/ 0 h 4075365"/>
              <a:gd name="csX1" fmla="*/ 3614898 w 3614898"/>
              <a:gd name="csY1" fmla="*/ 34724 h 4075365"/>
              <a:gd name="csX2" fmla="*/ 3614898 w 3614898"/>
              <a:gd name="csY2" fmla="*/ 4075365 h 4075365"/>
              <a:gd name="csX3" fmla="*/ 92598 w 3614898"/>
              <a:gd name="csY3" fmla="*/ 4075365 h 4075365"/>
              <a:gd name="csX4" fmla="*/ 0 w 3614898"/>
              <a:gd name="csY4" fmla="*/ 0 h 4075365"/>
            </a:gdLst>
            <a:ahLst/>
            <a:cxnLst>
              <a:cxn ang="0">
                <a:pos x="csX0" y="csY0"/>
              </a:cxn>
              <a:cxn ang="0">
                <a:pos x="csX1" y="csY1"/>
              </a:cxn>
              <a:cxn ang="0">
                <a:pos x="csX2" y="csY2"/>
              </a:cxn>
              <a:cxn ang="0">
                <a:pos x="csX3" y="csY3"/>
              </a:cxn>
              <a:cxn ang="0">
                <a:pos x="csX4" y="csY4"/>
              </a:cxn>
            </a:cxnLst>
            <a:rect l="l" t="t" r="r" b="b"/>
            <a:pathLst>
              <a:path w="3614898" h="4075365">
                <a:moveTo>
                  <a:pt x="0" y="0"/>
                </a:moveTo>
                <a:lnTo>
                  <a:pt x="3614898" y="34724"/>
                </a:lnTo>
                <a:lnTo>
                  <a:pt x="3614898" y="4075365"/>
                </a:lnTo>
                <a:lnTo>
                  <a:pt x="92598" y="4075365"/>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bg1"/>
                </a:solidFill>
                <a:latin typeface="Montserrat"/>
              </a:rPr>
              <a:t>In deze periode hebben we de volgende activiteiten uitgevoerd:</a:t>
            </a:r>
          </a:p>
          <a:p>
            <a:pPr defTabSz="914377">
              <a:lnSpc>
                <a:spcPct val="115000"/>
              </a:lnSpc>
              <a:buSzPts val="1100"/>
            </a:pPr>
            <a:endParaRPr lang="nl-NL" sz="1200" noProof="1">
              <a:solidFill>
                <a:schemeClr val="bg1"/>
              </a:solidFill>
              <a:latin typeface="Grotesque" panose="020B0504020202020204" pitchFamily="34" charset="0"/>
            </a:endParaRPr>
          </a:p>
          <a:p>
            <a:pPr defTabSz="914377">
              <a:lnSpc>
                <a:spcPct val="115000"/>
              </a:lnSpc>
              <a:buSzPts val="1100"/>
            </a:pPr>
            <a:r>
              <a:rPr lang="nl-NL" noProof="1">
                <a:solidFill>
                  <a:schemeClr val="bg1"/>
                </a:solidFill>
                <a:latin typeface="Grotesque"/>
                <a:cs typeface="Arial"/>
              </a:rPr>
              <a:t>[</a:t>
            </a:r>
            <a:r>
              <a:rPr lang="nl-NL" sz="1200" noProof="1">
                <a:solidFill>
                  <a:schemeClr val="bg1"/>
                </a:solidFill>
                <a:latin typeface="Grotesque"/>
                <a:cs typeface="Arial"/>
              </a:rPr>
              <a:t>Benoem de activiteiten, wie erbij betrokken waren en wat ze hebben opgeleverd.]</a:t>
            </a:r>
          </a:p>
        </p:txBody>
      </p:sp>
      <p:sp>
        <p:nvSpPr>
          <p:cNvPr id="33" name="Rechthoek 32">
            <a:extLst>
              <a:ext uri="{FF2B5EF4-FFF2-40B4-BE49-F238E27FC236}">
                <a16:creationId xmlns:a16="http://schemas.microsoft.com/office/drawing/2014/main" id="{3C482A69-8A66-BAC0-42C1-97BBEC10BC31}"/>
              </a:ext>
            </a:extLst>
          </p:cNvPr>
          <p:cNvSpPr/>
          <p:nvPr/>
        </p:nvSpPr>
        <p:spPr>
          <a:xfrm>
            <a:off x="4392179" y="2549399"/>
            <a:ext cx="3568599" cy="4110089"/>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tx1"/>
                </a:solidFill>
                <a:latin typeface="Montserrat"/>
              </a:rPr>
              <a:t>We zijn het meest trots op:</a:t>
            </a:r>
          </a:p>
          <a:p>
            <a:pPr defTabSz="914377">
              <a:lnSpc>
                <a:spcPct val="115000"/>
              </a:lnSpc>
              <a:buSzPts val="1100"/>
            </a:pPr>
            <a:endParaRPr lang="nl-NL" sz="1200" noProof="1">
              <a:solidFill>
                <a:schemeClr val="tx1"/>
              </a:solidFill>
              <a:latin typeface="Grotesque" panose="020B0504020202020204" pitchFamily="34" charset="0"/>
            </a:endParaRPr>
          </a:p>
          <a:p>
            <a:pPr defTabSz="914377">
              <a:lnSpc>
                <a:spcPct val="115000"/>
              </a:lnSpc>
              <a:buSzPts val="1100"/>
            </a:pPr>
            <a:r>
              <a:rPr lang="nl-NL" sz="1200" noProof="1">
                <a:solidFill>
                  <a:schemeClr val="tx1"/>
                </a:solidFill>
                <a:latin typeface="Grotesque"/>
                <a:cs typeface="Arial"/>
              </a:rPr>
              <a:t>[Benoem welk succes er behaald is en waarom jullie daar trots op zijn.]</a:t>
            </a:r>
          </a:p>
        </p:txBody>
      </p:sp>
      <p:sp>
        <p:nvSpPr>
          <p:cNvPr id="35" name="Rechthoek 34">
            <a:extLst>
              <a:ext uri="{FF2B5EF4-FFF2-40B4-BE49-F238E27FC236}">
                <a16:creationId xmlns:a16="http://schemas.microsoft.com/office/drawing/2014/main" id="{2C67BF61-E065-35D3-F82D-1196F8995F48}"/>
              </a:ext>
            </a:extLst>
          </p:cNvPr>
          <p:cNvSpPr/>
          <p:nvPr/>
        </p:nvSpPr>
        <p:spPr>
          <a:xfrm>
            <a:off x="8254100" y="2549400"/>
            <a:ext cx="3614897" cy="4052216"/>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bg1"/>
                </a:solidFill>
                <a:latin typeface="Montserrat"/>
              </a:rPr>
              <a:t>Onze grootste uitdagingen waren:</a:t>
            </a:r>
          </a:p>
          <a:p>
            <a:pPr defTabSz="914377">
              <a:lnSpc>
                <a:spcPct val="115000"/>
              </a:lnSpc>
              <a:buSzPts val="1100"/>
            </a:pPr>
            <a:endParaRPr lang="nl-NL" sz="1200" noProof="1">
              <a:solidFill>
                <a:schemeClr val="bg1"/>
              </a:solidFill>
              <a:latin typeface="Grotesque" panose="020B0504020202020204" pitchFamily="34" charset="0"/>
            </a:endParaRPr>
          </a:p>
          <a:p>
            <a:pPr defTabSz="914377">
              <a:lnSpc>
                <a:spcPct val="115000"/>
              </a:lnSpc>
              <a:buSzPts val="1100"/>
            </a:pPr>
            <a:r>
              <a:rPr lang="nl-NL" noProof="1">
                <a:solidFill>
                  <a:schemeClr val="bg1"/>
                </a:solidFill>
                <a:latin typeface="Grotesque"/>
                <a:cs typeface="Arial"/>
              </a:rPr>
              <a:t>[</a:t>
            </a:r>
            <a:r>
              <a:rPr lang="nl-NL" sz="1200" noProof="1">
                <a:solidFill>
                  <a:schemeClr val="bg1"/>
                </a:solidFill>
                <a:latin typeface="Grotesque"/>
                <a:cs typeface="Arial"/>
              </a:rPr>
              <a:t>Benoem waar jullie tegenaan zijn gelopen, hoe jullie dit hebben aangepakt en wat de status nu is.]</a:t>
            </a:r>
          </a:p>
        </p:txBody>
      </p:sp>
      <p:pic>
        <p:nvPicPr>
          <p:cNvPr id="34" name="Afbeelding 33" descr="Afbeelding met Dans, silhouet, kunst&#10;&#10;Automatisch gegenereerde beschrijving">
            <a:extLst>
              <a:ext uri="{FF2B5EF4-FFF2-40B4-BE49-F238E27FC236}">
                <a16:creationId xmlns:a16="http://schemas.microsoft.com/office/drawing/2014/main" id="{A58A45B3-F521-1E60-5ACA-2CB7457E17D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flipV="1">
            <a:off x="6945082" y="4666713"/>
            <a:ext cx="1309018" cy="2148372"/>
          </a:xfrm>
          <a:prstGeom prst="rect">
            <a:avLst/>
          </a:prstGeom>
        </p:spPr>
      </p:pic>
      <p:sp>
        <p:nvSpPr>
          <p:cNvPr id="3" name="Tekstvak 2">
            <a:extLst>
              <a:ext uri="{FF2B5EF4-FFF2-40B4-BE49-F238E27FC236}">
                <a16:creationId xmlns:a16="http://schemas.microsoft.com/office/drawing/2014/main" id="{A91E7F80-EA53-E484-C9D8-7F4D7FA61701}"/>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r>
              <a:rPr lang="nl-NL" sz="1400" dirty="0"/>
              <a:t>Eigen logo hier</a:t>
            </a:r>
          </a:p>
        </p:txBody>
      </p:sp>
      <p:pic>
        <p:nvPicPr>
          <p:cNvPr id="5" name="Afbeelding 4">
            <a:extLst>
              <a:ext uri="{FF2B5EF4-FFF2-40B4-BE49-F238E27FC236}">
                <a16:creationId xmlns:a16="http://schemas.microsoft.com/office/drawing/2014/main" id="{6A60EAC9-F422-1094-884B-4F94D0D3B404}"/>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10019482" y="241113"/>
            <a:ext cx="2364542" cy="2364542"/>
          </a:xfrm>
          <a:prstGeom prst="rect">
            <a:avLst/>
          </a:prstGeom>
        </p:spPr>
      </p:pic>
      <p:sp>
        <p:nvSpPr>
          <p:cNvPr id="6" name="Tekstvak 5">
            <a:extLst>
              <a:ext uri="{FF2B5EF4-FFF2-40B4-BE49-F238E27FC236}">
                <a16:creationId xmlns:a16="http://schemas.microsoft.com/office/drawing/2014/main" id="{6B8B4AEB-2B3D-91B0-B0DD-2BB82A306899}"/>
              </a:ext>
            </a:extLst>
          </p:cNvPr>
          <p:cNvSpPr txBox="1"/>
          <p:nvPr/>
        </p:nvSpPr>
        <p:spPr>
          <a:xfrm>
            <a:off x="10123307" y="1145487"/>
            <a:ext cx="2072659" cy="555793"/>
          </a:xfrm>
          <a:prstGeom prst="rect">
            <a:avLst/>
          </a:prstGeom>
          <a:noFill/>
        </p:spPr>
        <p:txBody>
          <a:bodyPr wrap="square">
            <a:spAutoFit/>
          </a:bodyPr>
          <a:lstStyle/>
          <a:p>
            <a:pPr defTabSz="914377">
              <a:lnSpc>
                <a:spcPct val="114000"/>
              </a:lnSpc>
            </a:pPr>
            <a:r>
              <a:rPr lang="nl-NL" sz="900" noProof="1">
                <a:latin typeface="Grotesque" panose="020B0504020202020204" pitchFamily="34" charset="0"/>
              </a:rPr>
              <a:t>Ga uit presentatie-modus en scroll naar rechts voor begeleiding bij </a:t>
            </a:r>
            <a:br>
              <a:rPr lang="nl-NL" sz="900" noProof="1">
                <a:latin typeface="Grotesque" panose="020B0504020202020204" pitchFamily="34" charset="0"/>
              </a:rPr>
            </a:br>
            <a:r>
              <a:rPr lang="nl-NL" sz="900" noProof="1">
                <a:latin typeface="Grotesque" panose="020B0504020202020204" pitchFamily="34" charset="0"/>
              </a:rPr>
              <a:t>het invullen van dit format.</a:t>
            </a:r>
          </a:p>
        </p:txBody>
      </p:sp>
    </p:spTree>
    <p:extLst>
      <p:ext uri="{BB962C8B-B14F-4D97-AF65-F5344CB8AC3E}">
        <p14:creationId xmlns:p14="http://schemas.microsoft.com/office/powerpoint/2010/main" val="853121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4CDE120-B781-98CF-D6CA-4466A5AECC28}"/>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D0A9F2D1-4D14-9264-0F5D-F8604A6B19F4}"/>
              </a:ext>
            </a:extLst>
          </p:cNvPr>
          <p:cNvSpPr/>
          <p:nvPr/>
        </p:nvSpPr>
        <p:spPr>
          <a:xfrm>
            <a:off x="12540904" y="1"/>
            <a:ext cx="7677495" cy="56150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Tekstvak 9">
            <a:extLst>
              <a:ext uri="{FF2B5EF4-FFF2-40B4-BE49-F238E27FC236}">
                <a16:creationId xmlns:a16="http://schemas.microsoft.com/office/drawing/2014/main" id="{335E2DB9-66D6-AF9F-3E1C-3F5CFDB4738B}"/>
              </a:ext>
            </a:extLst>
          </p:cNvPr>
          <p:cNvSpPr txBox="1"/>
          <p:nvPr/>
        </p:nvSpPr>
        <p:spPr>
          <a:xfrm>
            <a:off x="13063229" y="377155"/>
            <a:ext cx="6354792" cy="5237909"/>
          </a:xfrm>
          <a:prstGeom prst="rect">
            <a:avLst/>
          </a:prstGeom>
          <a:noFill/>
        </p:spPr>
        <p:txBody>
          <a:bodyPr rot="0" spcFirstLastPara="0" vert="horz" wrap="square" lIns="60960" tIns="30480" rIns="60960" bIns="30480" numCol="1" spcCol="0" rtlCol="0" fromWordArt="0" anchor="t" anchorCtr="0" forceAA="0" compatLnSpc="1">
            <a:prstTxWarp prst="textNoShape">
              <a:avLst/>
            </a:prstTxWarp>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nSpc>
                <a:spcPct val="114000"/>
              </a:lnSpc>
            </a:pPr>
            <a:r>
              <a:rPr lang="nl-NL" b="1" dirty="0">
                <a:latin typeface="Montserrat" pitchFamily="2" charset="77"/>
                <a:ea typeface="Calibri"/>
              </a:rPr>
              <a:t>Wat vul je hier in?</a:t>
            </a:r>
            <a:r>
              <a:rPr lang="nl-NL" dirty="0">
                <a:latin typeface="Montserrat" pitchFamily="2" charset="77"/>
                <a:ea typeface="Calibri"/>
              </a:rPr>
              <a:t> </a:t>
            </a:r>
          </a:p>
          <a:p>
            <a:pPr>
              <a:lnSpc>
                <a:spcPct val="114000"/>
              </a:lnSpc>
            </a:pPr>
            <a:r>
              <a:rPr lang="nl-NL" sz="1200" dirty="0">
                <a:latin typeface="Grotesque" panose="020B0504020202020204" pitchFamily="34" charset="0"/>
                <a:ea typeface="Calibri"/>
              </a:rPr>
              <a:t>In deze slide ga je samen in op de concrete acties voor de komende (zelf te bepalen) periode en de hulp die je daarbij nodig hebt. Je houdt hierbij jullie doel en de gewenste situatie in je achterhoofd:​</a:t>
            </a:r>
          </a:p>
          <a:p>
            <a:pPr>
              <a:lnSpc>
                <a:spcPct val="114000"/>
              </a:lnSpc>
            </a:pPr>
            <a:r>
              <a:rPr lang="nl-NL" sz="1200" dirty="0">
                <a:latin typeface="Grotesque" panose="020B0504020202020204" pitchFamily="34" charset="0"/>
                <a:ea typeface="Calibri"/>
              </a:rPr>
              <a:t>​</a:t>
            </a:r>
          </a:p>
          <a:p>
            <a:pPr marL="228600" indent="-228600">
              <a:lnSpc>
                <a:spcPct val="114000"/>
              </a:lnSpc>
              <a:buFont typeface="+mj-lt"/>
              <a:buAutoNum type="arabicPeriod"/>
            </a:pPr>
            <a:r>
              <a:rPr lang="nl-NL" sz="1200" dirty="0">
                <a:latin typeface="Grotesque" panose="020B0504020202020204" pitchFamily="34" charset="0"/>
                <a:ea typeface="Calibri"/>
              </a:rPr>
              <a:t>Pas de datum op de slide aan, net als op de vorige slide</a:t>
            </a:r>
          </a:p>
          <a:p>
            <a:pPr marL="228600" indent="-228600">
              <a:lnSpc>
                <a:spcPct val="114000"/>
              </a:lnSpc>
              <a:buFont typeface="+mj-lt"/>
              <a:buAutoNum type="arabicPeriod"/>
            </a:pPr>
            <a:r>
              <a:rPr lang="nl-NL" sz="1200" dirty="0">
                <a:latin typeface="Grotesque" panose="020B0504020202020204" pitchFamily="34" charset="0"/>
                <a:ea typeface="Calibri"/>
              </a:rPr>
              <a:t>Reflecteer samen op de vragen op de slide en vul jullie antwoorden in. </a:t>
            </a:r>
            <a:br>
              <a:rPr lang="nl-NL" sz="1200" dirty="0">
                <a:latin typeface="Grotesque" panose="020B0504020202020204" pitchFamily="34" charset="0"/>
                <a:ea typeface="Calibri"/>
              </a:rPr>
            </a:br>
            <a:r>
              <a:rPr lang="nl-NL" sz="1200" dirty="0">
                <a:latin typeface="Grotesque" panose="020B0504020202020204" pitchFamily="34" charset="0"/>
                <a:ea typeface="Calibri"/>
              </a:rPr>
              <a:t>Gebruik hiervoor eventueel de vragen hieronder.</a:t>
            </a:r>
          </a:p>
          <a:p>
            <a:pPr>
              <a:lnSpc>
                <a:spcPct val="114000"/>
              </a:lnSpc>
            </a:pPr>
            <a:endParaRPr lang="nl-NL" sz="1200" dirty="0">
              <a:latin typeface="Grotesque" panose="020B0504020202020204" pitchFamily="34" charset="0"/>
            </a:endParaRPr>
          </a:p>
          <a:p>
            <a:pPr>
              <a:lnSpc>
                <a:spcPct val="114000"/>
              </a:lnSpc>
            </a:pPr>
            <a:r>
              <a:rPr lang="nl-NL" b="1" dirty="0">
                <a:latin typeface="Montserrat" pitchFamily="2" charset="77"/>
                <a:ea typeface="Calibri"/>
              </a:rPr>
              <a:t>Vragen om bij stil te staan</a:t>
            </a:r>
            <a:endParaRPr lang="nl-NL" dirty="0">
              <a:latin typeface="Montserrat" pitchFamily="2" charset="77"/>
              <a:ea typeface="Calibri"/>
            </a:endParaRPr>
          </a:p>
          <a:p>
            <a:pPr marL="304815" indent="-304815">
              <a:lnSpc>
                <a:spcPct val="114000"/>
              </a:lnSpc>
              <a:buChar char="•"/>
            </a:pPr>
            <a:r>
              <a:rPr lang="nl-NL" sz="1200" dirty="0">
                <a:latin typeface="Grotesque" panose="020B0504020202020204" pitchFamily="34" charset="0"/>
                <a:ea typeface="Calibri"/>
              </a:rPr>
              <a:t>Welke belangrijkste acties pakken we de komende maanden op om dichter bij ons grote doel te komen? (Kijk hiervoor naar jullie projectplanning!). ​</a:t>
            </a:r>
          </a:p>
          <a:p>
            <a:pPr marL="304815" indent="-304815">
              <a:lnSpc>
                <a:spcPct val="114000"/>
              </a:lnSpc>
              <a:buChar char="•"/>
            </a:pPr>
            <a:r>
              <a:rPr lang="nl-NL" sz="1200" dirty="0">
                <a:latin typeface="Grotesque" panose="020B0504020202020204" pitchFamily="34" charset="0"/>
                <a:ea typeface="Calibri"/>
              </a:rPr>
              <a:t>Lopen we ergens risico op vertraging? ​</a:t>
            </a:r>
          </a:p>
          <a:p>
            <a:pPr marL="304815" indent="-304815">
              <a:lnSpc>
                <a:spcPct val="114000"/>
              </a:lnSpc>
              <a:buChar char="•"/>
            </a:pPr>
            <a:r>
              <a:rPr lang="nl-NL" sz="1200" dirty="0">
                <a:latin typeface="Grotesque" panose="020B0504020202020204" pitchFamily="34" charset="0"/>
                <a:ea typeface="Calibri"/>
              </a:rPr>
              <a:t>Wat hebben we vanuit het management, HR of onze collega's nodig om de volgende stap tot een succes te maken?</a:t>
            </a:r>
          </a:p>
          <a:p>
            <a:pPr marL="304815" indent="-304815">
              <a:lnSpc>
                <a:spcPct val="114000"/>
              </a:lnSpc>
              <a:buChar char="•"/>
            </a:pPr>
            <a:endParaRPr lang="nl-NL" sz="1200" dirty="0">
              <a:latin typeface="Grotesque" panose="020B0504020202020204" pitchFamily="34" charset="0"/>
            </a:endParaRPr>
          </a:p>
          <a:p>
            <a:pPr marL="304815" indent="-304815">
              <a:lnSpc>
                <a:spcPct val="114000"/>
              </a:lnSpc>
              <a:buChar char="•"/>
            </a:pPr>
            <a:endParaRPr lang="nl-NL" sz="1200" dirty="0">
              <a:latin typeface="Grotesque" panose="020B0504020202020204" pitchFamily="34" charset="0"/>
            </a:endParaRPr>
          </a:p>
          <a:p>
            <a:r>
              <a:rPr lang="nl-NL" b="1" dirty="0">
                <a:solidFill>
                  <a:prstClr val="black"/>
                </a:solidFill>
                <a:latin typeface="Montserrat" pitchFamily="2" charset="77"/>
              </a:rPr>
              <a:t>Wil je deze slide delen?</a:t>
            </a:r>
            <a:endParaRPr lang="nl-NL" dirty="0">
              <a:latin typeface="Grotesque" panose="020B0504020202020204" pitchFamily="34" charset="0"/>
            </a:endParaRP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Verwijder de pijl die naar deze tekst naast de slide verwijst </a:t>
            </a:r>
          </a:p>
          <a:p>
            <a:pPr marL="228600" indent="-228600">
              <a:lnSpc>
                <a:spcPct val="114999"/>
              </a:lnSpc>
              <a:spcBef>
                <a:spcPts val="800"/>
              </a:spcBef>
              <a:buFont typeface="Arial"/>
              <a:buAutoNum type="arabicPeriod"/>
            </a:pPr>
            <a:r>
              <a:rPr lang="nl-NL" sz="1200" dirty="0">
                <a:solidFill>
                  <a:prstClr val="black"/>
                </a:solidFill>
                <a:latin typeface="Grotesque" panose="020B0504020202020204" pitchFamily="34" charset="0"/>
                <a:ea typeface="Calibri"/>
              </a:rPr>
              <a:t>Plaats desgewenst jullie organisatielogo rechtsboven op de slide</a:t>
            </a:r>
          </a:p>
          <a:p>
            <a:pPr marL="228600" indent="-228600">
              <a:lnSpc>
                <a:spcPct val="114999"/>
              </a:lnSpc>
              <a:spcBef>
                <a:spcPts val="800"/>
              </a:spcBef>
              <a:buAutoNum type="arabicPeriod"/>
            </a:pPr>
            <a:r>
              <a:rPr lang="nl-NL" sz="1200" dirty="0">
                <a:solidFill>
                  <a:prstClr val="black"/>
                </a:solidFill>
                <a:latin typeface="Grotesque" panose="020B0504020202020204" pitchFamily="34" charset="0"/>
                <a:ea typeface="Calibri"/>
              </a:rPr>
              <a:t>Exporteer de gewenste slides als PDF</a:t>
            </a:r>
            <a:endParaRPr lang="nl-NL" sz="1867" dirty="0">
              <a:latin typeface="Montserrat SemiBold"/>
              <a:ea typeface="Calibri"/>
              <a:cs typeface="Calibri"/>
            </a:endParaRPr>
          </a:p>
          <a:p>
            <a:pPr>
              <a:lnSpc>
                <a:spcPct val="114000"/>
              </a:lnSpc>
              <a:spcBef>
                <a:spcPts val="800"/>
              </a:spcBef>
            </a:pPr>
            <a:endParaRPr lang="nl-NL" sz="1800" dirty="0">
              <a:latin typeface="Grotesque" panose="020B0504020202020204" pitchFamily="34" charset="0"/>
              <a:ea typeface="Calibri"/>
              <a:cs typeface="Calibri"/>
            </a:endParaRPr>
          </a:p>
        </p:txBody>
      </p:sp>
      <p:sp>
        <p:nvSpPr>
          <p:cNvPr id="7" name="Google Shape;179;p20">
            <a:extLst>
              <a:ext uri="{FF2B5EF4-FFF2-40B4-BE49-F238E27FC236}">
                <a16:creationId xmlns:a16="http://schemas.microsoft.com/office/drawing/2014/main" id="{38A080E2-148E-9D42-61B3-877A69663D8C}"/>
              </a:ext>
            </a:extLst>
          </p:cNvPr>
          <p:cNvSpPr txBox="1"/>
          <p:nvPr/>
        </p:nvSpPr>
        <p:spPr>
          <a:xfrm>
            <a:off x="536892" y="1855243"/>
            <a:ext cx="10134966" cy="344710"/>
          </a:xfrm>
          <a:prstGeom prst="rect">
            <a:avLst/>
          </a:prstGeom>
          <a:noFill/>
          <a:ln>
            <a:noFill/>
          </a:ln>
        </p:spPr>
        <p:txBody>
          <a:bodyPr spcFirstLastPara="1" wrap="square" lIns="0" tIns="0" rIns="0" bIns="0" anchor="t" anchorCtr="0">
            <a:spAutoFit/>
          </a:bodyPr>
          <a:lstStyle/>
          <a:p>
            <a:pPr>
              <a:lnSpc>
                <a:spcPct val="160000"/>
              </a:lnSpc>
            </a:pPr>
            <a:r>
              <a:rPr lang="nl-NL" sz="1400" b="1" noProof="1">
                <a:latin typeface="Grotesque" panose="020B0504020202020204" pitchFamily="34" charset="0"/>
                <a:sym typeface="Inter"/>
              </a:rPr>
              <a:t>&lt; datum (bijv. kwartaal &amp; jaartal) &gt; </a:t>
            </a:r>
            <a:r>
              <a:rPr lang="nl-NL" sz="1400" noProof="1">
                <a:latin typeface="Grotesque" panose="020B0504020202020204" pitchFamily="34" charset="0"/>
                <a:sym typeface="Inter"/>
              </a:rPr>
              <a:t>| Onze </a:t>
            </a:r>
            <a:r>
              <a:rPr lang="nl-NL" sz="1400" noProof="1">
                <a:solidFill>
                  <a:schemeClr val="tx1"/>
                </a:solidFill>
                <a:latin typeface="Grotesque" panose="020B0504020202020204" pitchFamily="34" charset="0"/>
                <a:sym typeface="Inter"/>
              </a:rPr>
              <a:t>volgende, concrete stappen om dichter bij de gewenste situatie te komen. </a:t>
            </a:r>
            <a:endParaRPr lang="nl-NL" sz="1400" noProof="1">
              <a:solidFill>
                <a:schemeClr val="tx1"/>
              </a:solidFill>
              <a:latin typeface="Grotesque" panose="020B0504020202020204" pitchFamily="34" charset="0"/>
            </a:endParaRPr>
          </a:p>
        </p:txBody>
      </p:sp>
      <p:sp>
        <p:nvSpPr>
          <p:cNvPr id="14" name="Google Shape;60;p14">
            <a:extLst>
              <a:ext uri="{FF2B5EF4-FFF2-40B4-BE49-F238E27FC236}">
                <a16:creationId xmlns:a16="http://schemas.microsoft.com/office/drawing/2014/main" id="{6AD912A7-2A28-4FA3-9186-25F53A90FF22}"/>
              </a:ext>
            </a:extLst>
          </p:cNvPr>
          <p:cNvSpPr txBox="1">
            <a:spLocks/>
          </p:cNvSpPr>
          <p:nvPr/>
        </p:nvSpPr>
        <p:spPr>
          <a:xfrm>
            <a:off x="415600" y="1006877"/>
            <a:ext cx="8933596" cy="763600"/>
          </a:xfrm>
          <a:prstGeom prst="rect">
            <a:avLst/>
          </a:prstGeom>
          <a:noFill/>
          <a:ln>
            <a:noFill/>
          </a:ln>
        </p:spPr>
        <p:txBody>
          <a:bodyPr spcFirstLastPara="1" wrap="square" lIns="121900" tIns="121900" rIns="121900" bIns="1219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1"/>
              </a:buClr>
              <a:buSzPts val="2800"/>
              <a:buFont typeface="Arial"/>
              <a:buNone/>
              <a:defRPr sz="2800" b="1" i="0" u="none" strike="noStrike" cap="none">
                <a:solidFill>
                  <a:schemeClr val="dk1"/>
                </a:solidFill>
                <a:latin typeface="Montserrat SemiBold" pitchFamily="2" charset="77"/>
                <a:ea typeface="Montserrat SemiBold" pitchFamily="2" charset="77"/>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r>
              <a:rPr lang="nl-NL" sz="4400" dirty="0">
                <a:latin typeface="Montserrat" pitchFamily="2" charset="77"/>
              </a:rPr>
              <a:t>Vooruitblik komend kwartaal</a:t>
            </a:r>
          </a:p>
        </p:txBody>
      </p:sp>
      <p:pic>
        <p:nvPicPr>
          <p:cNvPr id="18" name="Afbeelding 17">
            <a:extLst>
              <a:ext uri="{FF2B5EF4-FFF2-40B4-BE49-F238E27FC236}">
                <a16:creationId xmlns:a16="http://schemas.microsoft.com/office/drawing/2014/main" id="{38F82780-DC9D-B016-361A-3A300359AC7E}"/>
              </a:ext>
            </a:extLst>
          </p:cNvPr>
          <p:cNvPicPr>
            <a:picLocks noChangeAspect="1"/>
          </p:cNvPicPr>
          <p:nvPr/>
        </p:nvPicPr>
        <p:blipFill>
          <a:blip r:embed="rId3"/>
          <a:stretch>
            <a:fillRect/>
          </a:stretch>
        </p:blipFill>
        <p:spPr>
          <a:xfrm>
            <a:off x="278405" y="212500"/>
            <a:ext cx="1720111" cy="441273"/>
          </a:xfrm>
          <a:prstGeom prst="rect">
            <a:avLst/>
          </a:prstGeom>
        </p:spPr>
      </p:pic>
      <p:sp>
        <p:nvSpPr>
          <p:cNvPr id="20" name="Rechthoek 32">
            <a:extLst>
              <a:ext uri="{FF2B5EF4-FFF2-40B4-BE49-F238E27FC236}">
                <a16:creationId xmlns:a16="http://schemas.microsoft.com/office/drawing/2014/main" id="{05AB4629-C33A-6410-BCD4-81876D85F6A3}"/>
              </a:ext>
            </a:extLst>
          </p:cNvPr>
          <p:cNvSpPr/>
          <p:nvPr/>
        </p:nvSpPr>
        <p:spPr>
          <a:xfrm>
            <a:off x="6852515" y="2499988"/>
            <a:ext cx="4649006" cy="3912385"/>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23150 w 3545450"/>
              <a:gd name="csY0" fmla="*/ 0 h 4110089"/>
              <a:gd name="csX1" fmla="*/ 3545450 w 3545450"/>
              <a:gd name="csY1" fmla="*/ 0 h 4110089"/>
              <a:gd name="csX2" fmla="*/ 3545450 w 3545450"/>
              <a:gd name="csY2" fmla="*/ 4040641 h 4110089"/>
              <a:gd name="csX3" fmla="*/ 0 w 3545450"/>
              <a:gd name="csY3" fmla="*/ 4110089 h 4110089"/>
              <a:gd name="csX4" fmla="*/ 23150 w 3545450"/>
              <a:gd name="csY4" fmla="*/ 0 h 4110089"/>
              <a:gd name="csX0" fmla="*/ 23150 w 3591748"/>
              <a:gd name="csY0" fmla="*/ 46299 h 4156388"/>
              <a:gd name="csX1" fmla="*/ 3591748 w 3591748"/>
              <a:gd name="csY1" fmla="*/ 0 h 4156388"/>
              <a:gd name="csX2" fmla="*/ 3545450 w 3591748"/>
              <a:gd name="csY2" fmla="*/ 4086940 h 4156388"/>
              <a:gd name="csX3" fmla="*/ 0 w 3591748"/>
              <a:gd name="csY3" fmla="*/ 4156388 h 4156388"/>
              <a:gd name="csX4" fmla="*/ 23150 w 3591748"/>
              <a:gd name="csY4" fmla="*/ 46299 h 4156388"/>
              <a:gd name="csX0" fmla="*/ 23150 w 3568599"/>
              <a:gd name="csY0" fmla="*/ 0 h 4110089"/>
              <a:gd name="csX1" fmla="*/ 3568599 w 3568599"/>
              <a:gd name="csY1" fmla="*/ 46299 h 4110089"/>
              <a:gd name="csX2" fmla="*/ 3545450 w 3568599"/>
              <a:gd name="csY2" fmla="*/ 4040641 h 4110089"/>
              <a:gd name="csX3" fmla="*/ 0 w 3568599"/>
              <a:gd name="csY3" fmla="*/ 4110089 h 4110089"/>
              <a:gd name="csX4" fmla="*/ 23150 w 3568599"/>
              <a:gd name="csY4" fmla="*/ 0 h 4110089"/>
            </a:gdLst>
            <a:ahLst/>
            <a:cxnLst>
              <a:cxn ang="0">
                <a:pos x="csX0" y="csY0"/>
              </a:cxn>
              <a:cxn ang="0">
                <a:pos x="csX1" y="csY1"/>
              </a:cxn>
              <a:cxn ang="0">
                <a:pos x="csX2" y="csY2"/>
              </a:cxn>
              <a:cxn ang="0">
                <a:pos x="csX3" y="csY3"/>
              </a:cxn>
              <a:cxn ang="0">
                <a:pos x="csX4" y="csY4"/>
              </a:cxn>
            </a:cxnLst>
            <a:rect l="l" t="t" r="r" b="b"/>
            <a:pathLst>
              <a:path w="3568599" h="4110089">
                <a:moveTo>
                  <a:pt x="23150" y="0"/>
                </a:moveTo>
                <a:lnTo>
                  <a:pt x="3568599" y="46299"/>
                </a:lnTo>
                <a:lnTo>
                  <a:pt x="3545450" y="4040641"/>
                </a:lnTo>
                <a:lnTo>
                  <a:pt x="0" y="4110089"/>
                </a:lnTo>
                <a:lnTo>
                  <a:pt x="23150" y="0"/>
                </a:lnTo>
                <a:close/>
              </a:path>
            </a:pathLst>
          </a:custGeom>
          <a:solidFill>
            <a:srgbClr val="F8E3DD"/>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tx1"/>
                </a:solidFill>
                <a:latin typeface="Montserrat"/>
              </a:rPr>
              <a:t>Als grootste uitdaging/risico zien wij:</a:t>
            </a:r>
          </a:p>
          <a:p>
            <a:pPr defTabSz="914377">
              <a:lnSpc>
                <a:spcPct val="115000"/>
              </a:lnSpc>
              <a:buSzPts val="1100"/>
            </a:pPr>
            <a:endParaRPr lang="nl-NL" sz="1200" noProof="1">
              <a:solidFill>
                <a:schemeClr val="tx1"/>
              </a:solidFill>
              <a:latin typeface="Grotesque" panose="020B0504020202020204" pitchFamily="34" charset="0"/>
            </a:endParaRPr>
          </a:p>
          <a:p>
            <a:pPr defTabSz="914377">
              <a:lnSpc>
                <a:spcPct val="115000"/>
              </a:lnSpc>
              <a:buSzPts val="1100"/>
            </a:pPr>
            <a:r>
              <a:rPr lang="nl-NL" noProof="1">
                <a:solidFill>
                  <a:schemeClr val="tx1"/>
                </a:solidFill>
                <a:latin typeface="Grotesque"/>
                <a:cs typeface="Arial"/>
              </a:rPr>
              <a:t>[</a:t>
            </a:r>
            <a:r>
              <a:rPr lang="nl-NL" sz="1200" noProof="1">
                <a:solidFill>
                  <a:schemeClr val="tx1"/>
                </a:solidFill>
                <a:latin typeface="Grotesque"/>
                <a:cs typeface="Arial"/>
              </a:rPr>
              <a:t>Benoem hieronder wat de komende periode uitdagend gaat zijn. Wat hebben jullie nodig van wie</a:t>
            </a:r>
            <a:r>
              <a:rPr lang="nl-NL" noProof="1">
                <a:solidFill>
                  <a:schemeClr val="tx1"/>
                </a:solidFill>
                <a:latin typeface="Grotesque"/>
                <a:cs typeface="Arial"/>
              </a:rPr>
              <a:t>?]</a:t>
            </a:r>
            <a:endParaRPr lang="nl-NL" sz="1200" noProof="1">
              <a:solidFill>
                <a:schemeClr val="tx1"/>
              </a:solidFill>
              <a:latin typeface="Grotesque"/>
              <a:cs typeface="Arial"/>
            </a:endParaRPr>
          </a:p>
        </p:txBody>
      </p:sp>
      <p:sp>
        <p:nvSpPr>
          <p:cNvPr id="22" name="Rechthoek 34">
            <a:extLst>
              <a:ext uri="{FF2B5EF4-FFF2-40B4-BE49-F238E27FC236}">
                <a16:creationId xmlns:a16="http://schemas.microsoft.com/office/drawing/2014/main" id="{78F218A1-4C4A-F190-2D7C-7B31F260C0ED}"/>
              </a:ext>
            </a:extLst>
          </p:cNvPr>
          <p:cNvSpPr/>
          <p:nvPr/>
        </p:nvSpPr>
        <p:spPr>
          <a:xfrm>
            <a:off x="1346095" y="2857691"/>
            <a:ext cx="4915809" cy="3554684"/>
          </a:xfrm>
          <a:custGeom>
            <a:avLst/>
            <a:gdLst>
              <a:gd name="csX0" fmla="*/ 0 w 3522300"/>
              <a:gd name="csY0" fmla="*/ 0 h 4040641"/>
              <a:gd name="csX1" fmla="*/ 3522300 w 3522300"/>
              <a:gd name="csY1" fmla="*/ 0 h 4040641"/>
              <a:gd name="csX2" fmla="*/ 3522300 w 3522300"/>
              <a:gd name="csY2" fmla="*/ 4040641 h 4040641"/>
              <a:gd name="csX3" fmla="*/ 0 w 3522300"/>
              <a:gd name="csY3" fmla="*/ 4040641 h 4040641"/>
              <a:gd name="csX4" fmla="*/ 0 w 3522300"/>
              <a:gd name="csY4" fmla="*/ 0 h 4040641"/>
              <a:gd name="csX0" fmla="*/ 0 w 3522300"/>
              <a:gd name="csY0" fmla="*/ 0 h 4052216"/>
              <a:gd name="csX1" fmla="*/ 3522300 w 3522300"/>
              <a:gd name="csY1" fmla="*/ 0 h 4052216"/>
              <a:gd name="csX2" fmla="*/ 3522300 w 3522300"/>
              <a:gd name="csY2" fmla="*/ 4040641 h 4052216"/>
              <a:gd name="csX3" fmla="*/ 69448 w 3522300"/>
              <a:gd name="csY3" fmla="*/ 4052216 h 4052216"/>
              <a:gd name="csX4" fmla="*/ 0 w 3522300"/>
              <a:gd name="csY4" fmla="*/ 0 h 4052216"/>
              <a:gd name="csX0" fmla="*/ 0 w 3614897"/>
              <a:gd name="csY0" fmla="*/ 0 h 4052216"/>
              <a:gd name="csX1" fmla="*/ 3614897 w 3614897"/>
              <a:gd name="csY1" fmla="*/ 0 h 4052216"/>
              <a:gd name="csX2" fmla="*/ 3522300 w 3614897"/>
              <a:gd name="csY2" fmla="*/ 4040641 h 4052216"/>
              <a:gd name="csX3" fmla="*/ 69448 w 3614897"/>
              <a:gd name="csY3" fmla="*/ 4052216 h 4052216"/>
              <a:gd name="csX4" fmla="*/ 0 w 3614897"/>
              <a:gd name="csY4" fmla="*/ 0 h 4052216"/>
            </a:gdLst>
            <a:ahLst/>
            <a:cxnLst>
              <a:cxn ang="0">
                <a:pos x="csX0" y="csY0"/>
              </a:cxn>
              <a:cxn ang="0">
                <a:pos x="csX1" y="csY1"/>
              </a:cxn>
              <a:cxn ang="0">
                <a:pos x="csX2" y="csY2"/>
              </a:cxn>
              <a:cxn ang="0">
                <a:pos x="csX3" y="csY3"/>
              </a:cxn>
              <a:cxn ang="0">
                <a:pos x="csX4" y="csY4"/>
              </a:cxn>
            </a:cxnLst>
            <a:rect l="l" t="t" r="r" b="b"/>
            <a:pathLst>
              <a:path w="3614897" h="4052216">
                <a:moveTo>
                  <a:pt x="0" y="0"/>
                </a:moveTo>
                <a:lnTo>
                  <a:pt x="3614897" y="0"/>
                </a:lnTo>
                <a:lnTo>
                  <a:pt x="3522300" y="4040641"/>
                </a:lnTo>
                <a:lnTo>
                  <a:pt x="69448" y="4052216"/>
                </a:lnTo>
                <a:lnTo>
                  <a:pt x="0" y="0"/>
                </a:lnTo>
                <a:close/>
              </a:path>
            </a:pathLst>
          </a:custGeom>
          <a:solidFill>
            <a:srgbClr val="D9371E"/>
          </a:solidFill>
          <a:ln>
            <a:noFill/>
          </a:ln>
        </p:spPr>
        <p:style>
          <a:lnRef idx="2">
            <a:schemeClr val="accent1">
              <a:shade val="15000"/>
            </a:schemeClr>
          </a:lnRef>
          <a:fillRef idx="1">
            <a:schemeClr val="accent1"/>
          </a:fillRef>
          <a:effectRef idx="0">
            <a:schemeClr val="accent1"/>
          </a:effectRef>
          <a:fontRef idx="minor">
            <a:schemeClr val="lt1"/>
          </a:fontRef>
        </p:style>
        <p:txBody>
          <a:bodyPr lIns="360000" tIns="360000" rIns="360000" bIns="251999" rtlCol="0" anchor="t"/>
          <a:lstStyle/>
          <a:p>
            <a:pPr defTabSz="914377">
              <a:lnSpc>
                <a:spcPct val="115000"/>
              </a:lnSpc>
              <a:buSzPts val="1100"/>
            </a:pPr>
            <a:r>
              <a:rPr lang="nl-NL" sz="1400" b="1" noProof="1">
                <a:solidFill>
                  <a:schemeClr val="bg1"/>
                </a:solidFill>
                <a:latin typeface="Montserrat"/>
              </a:rPr>
              <a:t>In de komende periode gaan wij met de volgende activiteiten aan de slag:</a:t>
            </a:r>
          </a:p>
          <a:p>
            <a:pPr defTabSz="914377">
              <a:lnSpc>
                <a:spcPct val="115000"/>
              </a:lnSpc>
              <a:buSzPts val="1100"/>
            </a:pPr>
            <a:endParaRPr lang="nl-NL" sz="1200" noProof="1">
              <a:solidFill>
                <a:schemeClr val="bg1"/>
              </a:solidFill>
              <a:latin typeface="Grotesque" panose="020B0504020202020204" pitchFamily="34" charset="0"/>
            </a:endParaRPr>
          </a:p>
          <a:p>
            <a:pPr defTabSz="914377">
              <a:lnSpc>
                <a:spcPct val="115000"/>
              </a:lnSpc>
              <a:buSzPts val="1100"/>
            </a:pPr>
            <a:r>
              <a:rPr lang="nl-NL" noProof="1">
                <a:solidFill>
                  <a:schemeClr val="bg1"/>
                </a:solidFill>
                <a:latin typeface="Grotesque"/>
                <a:cs typeface="Arial"/>
              </a:rPr>
              <a:t>[Benoem hieronder de activiteiten, geef aan wie jullie hiervoor nodig hebben en hoe jullie de activiteten gaan uitvoeren.] </a:t>
            </a:r>
          </a:p>
        </p:txBody>
      </p:sp>
      <p:pic>
        <p:nvPicPr>
          <p:cNvPr id="8" name="Afbeelding 7" descr="Afbeelding met clipart, kunst, creativiteit, tekenfilm&#10;&#10;Automatisch gegenereerde beschrijving">
            <a:extLst>
              <a:ext uri="{FF2B5EF4-FFF2-40B4-BE49-F238E27FC236}">
                <a16:creationId xmlns:a16="http://schemas.microsoft.com/office/drawing/2014/main" id="{34CB670A-E619-2DA7-A70E-8079DF3C0BB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259357" y="2428214"/>
            <a:ext cx="1524126" cy="1938759"/>
          </a:xfrm>
          <a:prstGeom prst="rect">
            <a:avLst/>
          </a:prstGeom>
        </p:spPr>
      </p:pic>
      <p:sp>
        <p:nvSpPr>
          <p:cNvPr id="5" name="Tekstvak 4">
            <a:extLst>
              <a:ext uri="{FF2B5EF4-FFF2-40B4-BE49-F238E27FC236}">
                <a16:creationId xmlns:a16="http://schemas.microsoft.com/office/drawing/2014/main" id="{84788CEA-D489-A02B-39AC-A5ECB63709D3}"/>
              </a:ext>
            </a:extLst>
          </p:cNvPr>
          <p:cNvSpPr txBox="1"/>
          <p:nvPr/>
        </p:nvSpPr>
        <p:spPr>
          <a:xfrm>
            <a:off x="10935195" y="118754"/>
            <a:ext cx="1048987" cy="553998"/>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r>
              <a:rPr lang="nl-NL" sz="1400" dirty="0"/>
              <a:t>Eigen logo hier</a:t>
            </a:r>
          </a:p>
        </p:txBody>
      </p:sp>
      <p:pic>
        <p:nvPicPr>
          <p:cNvPr id="6" name="Afbeelding 5">
            <a:extLst>
              <a:ext uri="{FF2B5EF4-FFF2-40B4-BE49-F238E27FC236}">
                <a16:creationId xmlns:a16="http://schemas.microsoft.com/office/drawing/2014/main" id="{DE147801-24AF-CB28-9465-8948E03648BA}"/>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rot="4598703">
            <a:off x="10019482" y="241113"/>
            <a:ext cx="2364542" cy="2364542"/>
          </a:xfrm>
          <a:prstGeom prst="rect">
            <a:avLst/>
          </a:prstGeom>
        </p:spPr>
      </p:pic>
      <p:sp>
        <p:nvSpPr>
          <p:cNvPr id="9" name="Tekstvak 8">
            <a:extLst>
              <a:ext uri="{FF2B5EF4-FFF2-40B4-BE49-F238E27FC236}">
                <a16:creationId xmlns:a16="http://schemas.microsoft.com/office/drawing/2014/main" id="{A1A46758-CA36-6D16-9284-3B76D1F05B18}"/>
              </a:ext>
            </a:extLst>
          </p:cNvPr>
          <p:cNvSpPr txBox="1"/>
          <p:nvPr/>
        </p:nvSpPr>
        <p:spPr>
          <a:xfrm>
            <a:off x="10123307" y="1145487"/>
            <a:ext cx="2072659" cy="555793"/>
          </a:xfrm>
          <a:prstGeom prst="rect">
            <a:avLst/>
          </a:prstGeom>
          <a:noFill/>
        </p:spPr>
        <p:txBody>
          <a:bodyPr wrap="square">
            <a:spAutoFit/>
          </a:bodyPr>
          <a:lstStyle/>
          <a:p>
            <a:pPr defTabSz="914377">
              <a:lnSpc>
                <a:spcPct val="114000"/>
              </a:lnSpc>
            </a:pPr>
            <a:r>
              <a:rPr lang="nl-NL" sz="900" noProof="1">
                <a:latin typeface="Grotesque" panose="020B0504020202020204" pitchFamily="34" charset="0"/>
              </a:rPr>
              <a:t>Ga uit presentatie-modus en scroll naar rechts voor begeleiding bij </a:t>
            </a:r>
            <a:br>
              <a:rPr lang="nl-NL" sz="900" noProof="1">
                <a:latin typeface="Grotesque" panose="020B0504020202020204" pitchFamily="34" charset="0"/>
              </a:rPr>
            </a:br>
            <a:r>
              <a:rPr lang="nl-NL" sz="900" noProof="1">
                <a:latin typeface="Grotesque" panose="020B0504020202020204" pitchFamily="34" charset="0"/>
              </a:rPr>
              <a:t>het invullen van dit format.</a:t>
            </a:r>
          </a:p>
        </p:txBody>
      </p:sp>
    </p:spTree>
    <p:extLst>
      <p:ext uri="{BB962C8B-B14F-4D97-AF65-F5344CB8AC3E}">
        <p14:creationId xmlns:p14="http://schemas.microsoft.com/office/powerpoint/2010/main" val="31744420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A0CB59E572214FBF0DEC7797546114" ma:contentTypeVersion="18" ma:contentTypeDescription="Een nieuw document maken." ma:contentTypeScope="" ma:versionID="c5bdee3c3a7f46224ba60d911efd0ed7">
  <xsd:schema xmlns:xsd="http://www.w3.org/2001/XMLSchema" xmlns:xs="http://www.w3.org/2001/XMLSchema" xmlns:p="http://schemas.microsoft.com/office/2006/metadata/properties" xmlns:ns2="2f7ff9a1-1626-49da-bbd1-823275619a32" xmlns:ns3="8cfe68cd-e9d2-42cf-8859-39969eb842b0" targetNamespace="http://schemas.microsoft.com/office/2006/metadata/properties" ma:root="true" ma:fieldsID="88ab12018c23348fe45c96b51ed36207" ns2:_="" ns3:_="">
    <xsd:import namespace="2f7ff9a1-1626-49da-bbd1-823275619a32"/>
    <xsd:import namespace="8cfe68cd-e9d2-42cf-8859-39969eb842b0"/>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LengthInSeconds" minOccurs="0"/>
                <xsd:element ref="ns2:MediaServiceAutoKeyPoints" minOccurs="0"/>
                <xsd:element ref="ns2:MediaServiceKeyPoint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7ff9a1-1626-49da-bbd1-823275619a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Afbeeldingtags" ma:readOnly="false" ma:fieldId="{5cf76f15-5ced-4ddc-b409-7134ff3c332f}" ma:taxonomyMulti="true" ma:sspId="76365aed-0c5b-45ed-bf5f-637d18e5b050"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AutoKeyPoints" ma:index="20" nillable="true" ma:displayName="MediaServiceAutoKeyPoints" ma:hidden="true" ma:internalName="MediaServiceAutoKeyPoints" ma:readOnly="true">
      <xsd:simpleType>
        <xsd:restriction base="dms:Note"/>
      </xsd:simpleType>
    </xsd:element>
    <xsd:element name="MediaServiceKeyPoints" ma:index="21" nillable="true" ma:displayName="KeyPoints" ma:internalName="MediaServiceKeyPoints"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fe68cd-e9d2-42cf-8859-39969eb842b0"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2da6438-2162-490a-bb17-ffdc0b9a1a75}" ma:internalName="TaxCatchAll" ma:showField="CatchAllData" ma:web="8cfe68cd-e9d2-42cf-8859-39969eb842b0">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Gedeeld met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f7ff9a1-1626-49da-bbd1-823275619a32">
      <Terms xmlns="http://schemas.microsoft.com/office/infopath/2007/PartnerControls"/>
    </lcf76f155ced4ddcb4097134ff3c332f>
    <TaxCatchAll xmlns="8cfe68cd-e9d2-42cf-8859-39969eb842b0" xsi:nil="true"/>
  </documentManagement>
</p:properties>
</file>

<file path=customXml/itemProps1.xml><?xml version="1.0" encoding="utf-8"?>
<ds:datastoreItem xmlns:ds="http://schemas.openxmlformats.org/officeDocument/2006/customXml" ds:itemID="{A35C8113-7CC3-4136-9E12-E1D3F76BE0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7ff9a1-1626-49da-bbd1-823275619a32"/>
    <ds:schemaRef ds:uri="8cfe68cd-e9d2-42cf-8859-39969eb842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AB96D82-6F65-450B-979C-A752A1B062DC}">
  <ds:schemaRefs>
    <ds:schemaRef ds:uri="http://schemas.microsoft.com/sharepoint/v3/contenttype/forms"/>
  </ds:schemaRefs>
</ds:datastoreItem>
</file>

<file path=customXml/itemProps3.xml><?xml version="1.0" encoding="utf-8"?>
<ds:datastoreItem xmlns:ds="http://schemas.openxmlformats.org/officeDocument/2006/customXml" ds:itemID="{CD0AAB7A-C0F9-4938-91F3-4C0A1A59C65C}">
  <ds:schemaRefs>
    <ds:schemaRef ds:uri="2f7ff9a1-1626-49da-bbd1-823275619a32"/>
    <ds:schemaRef ds:uri="8cfe68cd-e9d2-42cf-8859-39969eb842b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222</TotalTime>
  <Words>1345</Words>
  <Application>Microsoft Macintosh PowerPoint</Application>
  <PresentationFormat>Breedbeeld</PresentationFormat>
  <Paragraphs>131</Paragraphs>
  <Slides>6</Slides>
  <Notes>5</Notes>
  <HiddenSlides>0</HiddenSlides>
  <MMClips>0</MMClips>
  <ScaleCrop>false</ScaleCrop>
  <HeadingPairs>
    <vt:vector size="6" baseType="variant">
      <vt:variant>
        <vt:lpstr>Gebruikte lettertypen</vt:lpstr>
      </vt:variant>
      <vt:variant>
        <vt:i4>7</vt:i4>
      </vt:variant>
      <vt:variant>
        <vt:lpstr>Thema</vt:lpstr>
      </vt:variant>
      <vt:variant>
        <vt:i4>1</vt:i4>
      </vt:variant>
      <vt:variant>
        <vt:lpstr>Diatitels</vt:lpstr>
      </vt:variant>
      <vt:variant>
        <vt:i4>6</vt:i4>
      </vt:variant>
    </vt:vector>
  </HeadingPairs>
  <TitlesOfParts>
    <vt:vector size="14" baseType="lpstr">
      <vt:lpstr>HK Grotesk Bold</vt:lpstr>
      <vt:lpstr>Calibri</vt:lpstr>
      <vt:lpstr>Montserrat SemiBold</vt:lpstr>
      <vt:lpstr>Aptos</vt:lpstr>
      <vt:lpstr>Montserrat</vt:lpstr>
      <vt:lpstr>Grotesque</vt:lpstr>
      <vt:lpstr>Arial</vt:lpstr>
      <vt:lpstr>Office Theme</vt:lpstr>
      <vt:lpstr>PowerPoint-presentatie</vt:lpstr>
      <vt:lpstr>PowerPoint-presentatie</vt:lpstr>
      <vt:lpstr>PowerPoint-presentatie</vt:lpstr>
      <vt:lpstr>PowerPoint-presentatie</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dc:title>
  <dc:creator>Sanne Klopmeijer</dc:creator>
  <cp:lastModifiedBy>Dorrit Bueters</cp:lastModifiedBy>
  <cp:revision>687</cp:revision>
  <dcterms:created xsi:type="dcterms:W3CDTF">2006-08-16T00:00:00Z</dcterms:created>
  <dcterms:modified xsi:type="dcterms:W3CDTF">2026-05-18T08:37:34Z</dcterms:modified>
  <dc:identifier>DAGL7uoxWjM</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0x01010096A0CB59E572214FBF0DEC7797546114</vt:lpwstr>
  </property>
  <property fmtid="{D5CDD505-2E9C-101B-9397-08002B2CF9AE}" pid="3" name="MediaServiceImageTags">
    <vt:lpwstr/>
  </property>
</Properties>
</file>