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8"/>
  </p:notesMasterIdLst>
  <p:sldIdLst>
    <p:sldId id="256" r:id="rId2"/>
    <p:sldId id="257" r:id="rId3"/>
    <p:sldId id="260" r:id="rId4"/>
    <p:sldId id="261" r:id="rId5"/>
    <p:sldId id="262" r:id="rId6"/>
    <p:sldId id="263" r:id="rId7"/>
    <p:sldId id="264" r:id="rId8"/>
    <p:sldId id="268" r:id="rId9"/>
    <p:sldId id="281" r:id="rId10"/>
    <p:sldId id="275" r:id="rId11"/>
    <p:sldId id="276" r:id="rId12"/>
    <p:sldId id="277" r:id="rId13"/>
    <p:sldId id="278" r:id="rId14"/>
    <p:sldId id="274" r:id="rId15"/>
    <p:sldId id="259" r:id="rId16"/>
    <p:sldId id="267" r:id="rId17"/>
  </p:sldIdLst>
  <p:sldSz cx="12192000" cy="6858000"/>
  <p:notesSz cx="6858000" cy="9144000"/>
  <p:embeddedFontLst>
    <p:embeddedFont>
      <p:font typeface="Hanken Grotesk" pitchFamily="2" charset="77"/>
      <p:regular r:id="rId19"/>
      <p:bold r:id="rId20"/>
      <p:italic r:id="rId21"/>
      <p:boldItalic r:id="rId22"/>
    </p:embeddedFont>
    <p:embeddedFont>
      <p:font typeface="Montserrat" pitchFamily="2" charset="77"/>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5043479-6CDB-0AF2-3EFD-80B1A45C73EE}" name="Gastgebruiker" initials="Ga" userId="S::urn:spo:tenantanon#c05986c2-c481-4743-9c49-2c14d5b7abe7::" providerId="AD"/>
  <p188:author id="{FCBC51C0-7DCA-8CA1-5AAF-0CED597B80A0}" name="Jasmijn Peskens" initials="JP" userId="S::jasmijn.peskens@theexperienceoffice.nl::35cf4e40-f0d3-4bda-b6bb-1dc0b4972105" providerId="AD"/>
  <p188:author id="{6C45FED0-2ED0-7795-0FF4-A8B801952486}" name="y.staaij@actieplanzeggenschap.nl" initials="y." userId="S::urn:spo:guest#y.staaij@actieplanzeggenschap.nl::" providerId="AD"/>
  <p188:author id="{18C7CCE9-2398-D6C6-7F23-7161F65D410B}" name="Joep Pennartz" initials="JP" userId="S::joep.pennartz@theexperienceoffice.nl::1a079e5a-5087-4fe0-9bcd-05b2d3fd8bf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F3017"/>
    <a:srgbClr val="F8EDC9"/>
    <a:srgbClr val="EBCC67"/>
    <a:srgbClr val="DF3000"/>
    <a:srgbClr val="F8E3DD"/>
    <a:srgbClr val="DAE6E7"/>
    <a:srgbClr val="FFFFFF"/>
    <a:srgbClr val="62969E"/>
    <a:srgbClr val="E8F1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0B07E8-67D4-4F9A-C89B-69720D1404FA}" v="31" dt="2026-06-01T14:40:03.260"/>
  </p1510:revLst>
</p1510:revInfo>
</file>

<file path=ppt/tableStyles.xml><?xml version="1.0" encoding="utf-8"?>
<a:tblStyleLst xmlns:a="http://schemas.openxmlformats.org/drawingml/2006/main" def="{8A8214C2-9113-411F-9DCD-7135C0101AA5}">
  <a:tblStyle styleId="{8A8214C2-9113-411F-9DCD-7135C0101AA5}"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682"/>
    <p:restoredTop sz="87386"/>
  </p:normalViewPr>
  <p:slideViewPr>
    <p:cSldViewPr snapToGrid="0">
      <p:cViewPr varScale="1">
        <p:scale>
          <a:sx n="119" d="100"/>
          <a:sy n="119" d="100"/>
        </p:scale>
        <p:origin x="184" y="4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userId="S::urn:spo:tenantanon#c05986c2-c481-4743-9c49-2c14d5b7abe7::" providerId="AD" clId="Web-{DD0B07E8-67D4-4F9A-C89B-69720D1404FA}"/>
    <pc:docChg chg="modSld">
      <pc:chgData name="Guest User" userId="S::urn:spo:tenantanon#c05986c2-c481-4743-9c49-2c14d5b7abe7::" providerId="AD" clId="Web-{DD0B07E8-67D4-4F9A-C89B-69720D1404FA}" dt="2026-06-01T14:44:25.113" v="49"/>
      <pc:docMkLst>
        <pc:docMk/>
      </pc:docMkLst>
      <pc:sldChg chg="modSp">
        <pc:chgData name="Guest User" userId="S::urn:spo:tenantanon#c05986c2-c481-4743-9c49-2c14d5b7abe7::" providerId="AD" clId="Web-{DD0B07E8-67D4-4F9A-C89B-69720D1404FA}" dt="2026-06-01T14:40:01.275" v="28" actId="20577"/>
        <pc:sldMkLst>
          <pc:docMk/>
          <pc:sldMk cId="0" sldId="259"/>
        </pc:sldMkLst>
        <pc:spChg chg="mod">
          <ac:chgData name="Guest User" userId="S::urn:spo:tenantanon#c05986c2-c481-4743-9c49-2c14d5b7abe7::" providerId="AD" clId="Web-{DD0B07E8-67D4-4F9A-C89B-69720D1404FA}" dt="2026-06-01T14:40:01.275" v="28" actId="20577"/>
          <ac:spMkLst>
            <pc:docMk/>
            <pc:sldMk cId="0" sldId="259"/>
            <ac:spMk id="12" creationId="{C9639E66-9C01-7036-8F5D-8A1F259F0FF9}"/>
          </ac:spMkLst>
        </pc:spChg>
      </pc:sldChg>
      <pc:sldChg chg="modSp">
        <pc:chgData name="Guest User" userId="S::urn:spo:tenantanon#c05986c2-c481-4743-9c49-2c14d5b7abe7::" providerId="AD" clId="Web-{DD0B07E8-67D4-4F9A-C89B-69720D1404FA}" dt="2026-06-01T14:16:52.023" v="0" actId="14100"/>
        <pc:sldMkLst>
          <pc:docMk/>
          <pc:sldMk cId="0" sldId="261"/>
        </pc:sldMkLst>
        <pc:spChg chg="mod">
          <ac:chgData name="Guest User" userId="S::urn:spo:tenantanon#c05986c2-c481-4743-9c49-2c14d5b7abe7::" providerId="AD" clId="Web-{DD0B07E8-67D4-4F9A-C89B-69720D1404FA}" dt="2026-06-01T14:16:52.023" v="0" actId="14100"/>
          <ac:spMkLst>
            <pc:docMk/>
            <pc:sldMk cId="0" sldId="261"/>
            <ac:spMk id="149" creationId="{00000000-0000-0000-0000-000000000000}"/>
          </ac:spMkLst>
        </pc:spChg>
      </pc:sldChg>
      <pc:sldChg chg="modNotes">
        <pc:chgData name="Guest User" userId="S::urn:spo:tenantanon#c05986c2-c481-4743-9c49-2c14d5b7abe7::" providerId="AD" clId="Web-{DD0B07E8-67D4-4F9A-C89B-69720D1404FA}" dt="2026-06-01T14:44:25.113" v="49"/>
        <pc:sldMkLst>
          <pc:docMk/>
          <pc:sldMk cId="0" sldId="267"/>
        </pc:sldMkLst>
      </pc:sldChg>
      <pc:sldChg chg="modNotes">
        <pc:chgData name="Guest User" userId="S::urn:spo:tenantanon#c05986c2-c481-4743-9c49-2c14d5b7abe7::" providerId="AD" clId="Web-{DD0B07E8-67D4-4F9A-C89B-69720D1404FA}" dt="2026-06-01T14:31:00.116" v="3"/>
        <pc:sldMkLst>
          <pc:docMk/>
          <pc:sldMk cId="4293295390" sldId="275"/>
        </pc:sldMkLst>
      </pc:sldChg>
      <pc:sldChg chg="modSp modNotes">
        <pc:chgData name="Guest User" userId="S::urn:spo:tenantanon#c05986c2-c481-4743-9c49-2c14d5b7abe7::" providerId="AD" clId="Web-{DD0B07E8-67D4-4F9A-C89B-69720D1404FA}" dt="2026-06-01T14:37:15.785" v="19"/>
        <pc:sldMkLst>
          <pc:docMk/>
          <pc:sldMk cId="3552127770" sldId="278"/>
        </pc:sldMkLst>
        <pc:spChg chg="mod">
          <ac:chgData name="Guest User" userId="S::urn:spo:tenantanon#c05986c2-c481-4743-9c49-2c14d5b7abe7::" providerId="AD" clId="Web-{DD0B07E8-67D4-4F9A-C89B-69720D1404FA}" dt="2026-06-01T14:36:55.425" v="12" actId="20577"/>
          <ac:spMkLst>
            <pc:docMk/>
            <pc:sldMk cId="3552127770" sldId="278"/>
            <ac:spMk id="8" creationId="{75BE1AE9-5410-FB89-DA11-DEF6C6714BE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dirty="0"/>
          </a:p>
        </p:txBody>
      </p:sp>
    </p:spTree>
  </p:cSld>
  <p:clrMap bg1="lt1" tx1="dk1" bg2="dk2" tx2="lt2" accent1="accent1" accent2="accent2" accent3="accent3" accent4="accent4" accent5="accent5" accent6="accent6" hlink="hlink" folHlink="folHlink"/>
  <p:notesStyle>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Hanken Grotesk" pitchFamily="2" charset="77"/>
        <a:ea typeface="Hanken Grotesk" pitchFamily="2" charset="77"/>
        <a:cs typeface="Arial"/>
        <a:sym typeface="Arial"/>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NL" dirty="0"/>
              <a:t>Waarom een droom? Voordat we in de actiestand schieten en plannen maken, moeten we eerst voelen wáár we naartoe willen. We gaan het vandaag dus uitdrukkelijk niet hebben over wat er nu misgaat of knelpunten in het systeem. We focussen ons puur op het ideaalbeeld: hoe ziet het eruit als zeggenschap hier écht goed werkt? Deze droom vormt straks ons gezamenlijke kompas.</a:t>
            </a: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a:extLst>
            <a:ext uri="{FF2B5EF4-FFF2-40B4-BE49-F238E27FC236}">
              <a16:creationId xmlns:a16="http://schemas.microsoft.com/office/drawing/2014/main" id="{7C603E44-B7E4-B5F6-ACCC-9D4CD557F398}"/>
            </a:ext>
          </a:extLst>
        </p:cNvPr>
        <p:cNvGrpSpPr/>
        <p:nvPr/>
      </p:nvGrpSpPr>
      <p:grpSpPr>
        <a:xfrm>
          <a:off x="0" y="0"/>
          <a:ext cx="0" cy="0"/>
          <a:chOff x="0" y="0"/>
          <a:chExt cx="0" cy="0"/>
        </a:xfrm>
      </p:grpSpPr>
      <p:sp>
        <p:nvSpPr>
          <p:cNvPr id="132" name="Google Shape;132;p5:notes">
            <a:extLst>
              <a:ext uri="{FF2B5EF4-FFF2-40B4-BE49-F238E27FC236}">
                <a16:creationId xmlns:a16="http://schemas.microsoft.com/office/drawing/2014/main" id="{ACEEDE13-920B-4D89-7E4C-A17F32356EA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buNone/>
            </a:pPr>
            <a:r>
              <a:rPr lang="nl-NL" dirty="0"/>
              <a:t>We hebben onze gezamenlijke droom. Maar een droom is nog geen werkbaar plan. </a:t>
            </a:r>
          </a:p>
          <a:p>
            <a:pPr>
              <a:buNone/>
            </a:pPr>
            <a:endParaRPr lang="nl-NL" dirty="0"/>
          </a:p>
          <a:p>
            <a:pPr>
              <a:buNone/>
            </a:pPr>
            <a:r>
              <a:rPr lang="nl-NL">
                <a:latin typeface="Hanken Grotesk"/>
              </a:rPr>
              <a:t>In dit tweede deel van de sessie gaan we een stap verder: we vertalen deze droom naar een scherpe visie voor onze</a:t>
            </a:r>
          </a:p>
          <a:p>
            <a:pPr>
              <a:buNone/>
            </a:pPr>
            <a:r>
              <a:rPr lang="nl-NL">
                <a:latin typeface="Hanken Grotesk"/>
              </a:rPr>
              <a:t>raad. Wat wordt onze belofte aan de organisatie en onze collega's? We gaan het nu concreter en </a:t>
            </a:r>
            <a:r>
              <a:rPr lang="nl-NL" dirty="0">
                <a:latin typeface="Hanken Grotesk"/>
              </a:rPr>
              <a:t>sturender maken.</a:t>
            </a:r>
            <a:endParaRPr lang="nl-NL"/>
          </a:p>
        </p:txBody>
      </p:sp>
      <p:sp>
        <p:nvSpPr>
          <p:cNvPr id="133" name="Google Shape;133;p5:notes">
            <a:extLst>
              <a:ext uri="{FF2B5EF4-FFF2-40B4-BE49-F238E27FC236}">
                <a16:creationId xmlns:a16="http://schemas.microsoft.com/office/drawing/2014/main" id="{77ED5901-15B2-421E-090C-0A1140A7010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955908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a:extLst>
            <a:ext uri="{FF2B5EF4-FFF2-40B4-BE49-F238E27FC236}">
              <a16:creationId xmlns:a16="http://schemas.microsoft.com/office/drawing/2014/main" id="{D0319752-763F-B2F3-FBCC-311BDD804FBF}"/>
            </a:ext>
          </a:extLst>
        </p:cNvPr>
        <p:cNvGrpSpPr/>
        <p:nvPr/>
      </p:nvGrpSpPr>
      <p:grpSpPr>
        <a:xfrm>
          <a:off x="0" y="0"/>
          <a:ext cx="0" cy="0"/>
          <a:chOff x="0" y="0"/>
          <a:chExt cx="0" cy="0"/>
        </a:xfrm>
      </p:grpSpPr>
      <p:sp>
        <p:nvSpPr>
          <p:cNvPr id="195" name="Google Shape;195;p10:notes">
            <a:extLst>
              <a:ext uri="{FF2B5EF4-FFF2-40B4-BE49-F238E27FC236}">
                <a16:creationId xmlns:a16="http://schemas.microsoft.com/office/drawing/2014/main" id="{D4EAC94A-1FF4-D52A-7C1B-1653FE73F14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buFont typeface="+mj-lt"/>
              <a:buAutoNum type="arabicPeriod"/>
            </a:pPr>
            <a:r>
              <a:rPr lang="nl-NL" dirty="0"/>
              <a:t>Kijk samen naar de gekozen droom die net is geformuleerd. Welk enkele woord omschrijft de kern hiervan? Is het 'vakmanschap', 'vertrouwen', 'gelijkwaardigheid’? </a:t>
            </a:r>
          </a:p>
          <a:p>
            <a:pPr>
              <a:buFont typeface="+mj-lt"/>
              <a:buAutoNum type="arabicPeriod"/>
            </a:pPr>
            <a:r>
              <a:rPr lang="nl-NL" dirty="0"/>
              <a:t>Kies als groep gezamenlijk één woord dat voor jullie het belangrijkst is.</a:t>
            </a:r>
          </a:p>
          <a:p>
            <a:endParaRPr lang="nl-NL" dirty="0"/>
          </a:p>
          <a:p>
            <a:pPr marL="158750" indent="0">
              <a:buNone/>
            </a:pPr>
            <a:r>
              <a:rPr lang="nl-NL" dirty="0"/>
              <a:t>Tip voor begeleider: Hak hier relatief snel een knoop in door. Hebben jullie het woord te pakken? Schrijf dit dan direct met een dikke stift groot op een leeg vel papier of flipover. Hang dit voor iedereen zichtbaar in de ruimte, zodat het de rest van de sessie voor iedereen continu zichtbaar is. Dit is het hart van jullie visie!</a:t>
            </a:r>
          </a:p>
        </p:txBody>
      </p:sp>
      <p:sp>
        <p:nvSpPr>
          <p:cNvPr id="196" name="Google Shape;196;p10:notes">
            <a:extLst>
              <a:ext uri="{FF2B5EF4-FFF2-40B4-BE49-F238E27FC236}">
                <a16:creationId xmlns:a16="http://schemas.microsoft.com/office/drawing/2014/main" id="{255A8E9F-5F99-1FFD-716B-F726CB8F849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8380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a:extLst>
            <a:ext uri="{FF2B5EF4-FFF2-40B4-BE49-F238E27FC236}">
              <a16:creationId xmlns:a16="http://schemas.microsoft.com/office/drawing/2014/main" id="{42E98C2A-2C6D-6833-18D5-7BC47DCA3F3B}"/>
            </a:ext>
          </a:extLst>
        </p:cNvPr>
        <p:cNvGrpSpPr/>
        <p:nvPr/>
      </p:nvGrpSpPr>
      <p:grpSpPr>
        <a:xfrm>
          <a:off x="0" y="0"/>
          <a:ext cx="0" cy="0"/>
          <a:chOff x="0" y="0"/>
          <a:chExt cx="0" cy="0"/>
        </a:xfrm>
      </p:grpSpPr>
      <p:sp>
        <p:nvSpPr>
          <p:cNvPr id="195" name="Google Shape;195;p10:notes">
            <a:extLst>
              <a:ext uri="{FF2B5EF4-FFF2-40B4-BE49-F238E27FC236}">
                <a16:creationId xmlns:a16="http://schemas.microsoft.com/office/drawing/2014/main" id="{EDD6FB3D-BB0D-26B6-835B-44D131DE52B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nl-NL" dirty="0"/>
              <a:t>Wat gaat de raad daadwerkelijk doen om onze droom te bereiken? Gaan we vooral meebeslissen, onderbouwd advies geven, of de kwaliteit bewaken? </a:t>
            </a:r>
          </a:p>
          <a:p>
            <a:pPr marL="457200" indent="-298450">
              <a:buFont typeface="+mj-lt"/>
              <a:buAutoNum type="arabicPeriod"/>
            </a:pPr>
            <a:endParaRPr lang="nl-NL" dirty="0"/>
          </a:p>
          <a:p>
            <a:pPr marL="457200" indent="-298450">
              <a:buFont typeface="+mj-lt"/>
              <a:buAutoNum type="arabicPeriod"/>
            </a:pPr>
            <a:r>
              <a:rPr lang="nl-NL" dirty="0"/>
              <a:t>Kijk naar de hulpzinnen op het scherm. </a:t>
            </a:r>
          </a:p>
          <a:p>
            <a:pPr marL="457200" indent="-298450">
              <a:buFont typeface="+mj-lt"/>
              <a:buAutoNum type="arabicPeriod"/>
            </a:pPr>
            <a:r>
              <a:rPr lang="nl-NL" dirty="0"/>
              <a:t>Kies met elkaar de allerbelangrijkste taak die het beste bij jullie droom past, en schrijf deze op het grote vel papier.”</a:t>
            </a:r>
          </a:p>
          <a:p>
            <a:endParaRPr lang="nl-NL" dirty="0"/>
          </a:p>
          <a:p>
            <a:pPr marL="158750" indent="0">
              <a:buFont typeface="+mj-lt"/>
              <a:buNone/>
            </a:pPr>
            <a:r>
              <a:rPr lang="nl-NL" dirty="0"/>
              <a:t>Tip voor begeleider: Stuur aan op focus. Ze doen waarschijnlijk meerdere dingen, maar dwing ze om de allerbelangrijkste hoofdtaak te kiezen.</a:t>
            </a:r>
          </a:p>
        </p:txBody>
      </p:sp>
      <p:sp>
        <p:nvSpPr>
          <p:cNvPr id="196" name="Google Shape;196;p10:notes">
            <a:extLst>
              <a:ext uri="{FF2B5EF4-FFF2-40B4-BE49-F238E27FC236}">
                <a16:creationId xmlns:a16="http://schemas.microsoft.com/office/drawing/2014/main" id="{AABDDB99-EC52-BD06-4DDE-DDDE78CCA1B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49621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a:extLst>
            <a:ext uri="{FF2B5EF4-FFF2-40B4-BE49-F238E27FC236}">
              <a16:creationId xmlns:a16="http://schemas.microsoft.com/office/drawing/2014/main" id="{32AC22EB-B53D-9819-446C-5FF969592C74}"/>
            </a:ext>
          </a:extLst>
        </p:cNvPr>
        <p:cNvGrpSpPr/>
        <p:nvPr/>
      </p:nvGrpSpPr>
      <p:grpSpPr>
        <a:xfrm>
          <a:off x="0" y="0"/>
          <a:ext cx="0" cy="0"/>
          <a:chOff x="0" y="0"/>
          <a:chExt cx="0" cy="0"/>
        </a:xfrm>
      </p:grpSpPr>
      <p:sp>
        <p:nvSpPr>
          <p:cNvPr id="195" name="Google Shape;195;p10:notes">
            <a:extLst>
              <a:ext uri="{FF2B5EF4-FFF2-40B4-BE49-F238E27FC236}">
                <a16:creationId xmlns:a16="http://schemas.microsoft.com/office/drawing/2014/main" id="{BE5BF3C0-F91C-1BAF-1511-F648B533F63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nl-NL" dirty="0"/>
              <a:t>Als wij onze taak als raad echt goed doen, wat verandert er dan voor de cliënt of de zorg zelf? </a:t>
            </a:r>
          </a:p>
          <a:p>
            <a:pPr>
              <a:buFont typeface="+mj-lt"/>
              <a:buAutoNum type="arabicPeriod"/>
            </a:pPr>
            <a:endParaRPr lang="nl-NL" dirty="0"/>
          </a:p>
          <a:p>
            <a:pPr>
              <a:buFont typeface="+mj-lt"/>
              <a:buAutoNum type="arabicPeriod"/>
            </a:pPr>
            <a:r>
              <a:rPr lang="nl-NL">
                <a:latin typeface="Hanken Grotesk"/>
              </a:rPr>
              <a:t>Vul samen de zin op het scherm in: 'Zeggenschap, zodat de patënt/cliënt/zorg/ondersteuning altijd... [vul in] is’. </a:t>
            </a:r>
          </a:p>
          <a:p>
            <a:pPr>
              <a:buFont typeface="+mj-lt"/>
              <a:buAutoNum type="arabicPeriod"/>
            </a:pPr>
            <a:r>
              <a:rPr lang="nl-NL" dirty="0"/>
              <a:t>Brainstorm hardop en schrijf de zin die de groep het meeste raakt op het grote vel.</a:t>
            </a:r>
            <a:endParaRPr lang="nl-NL" noProof="0" dirty="0"/>
          </a:p>
        </p:txBody>
      </p:sp>
      <p:sp>
        <p:nvSpPr>
          <p:cNvPr id="196" name="Google Shape;196;p10:notes">
            <a:extLst>
              <a:ext uri="{FF2B5EF4-FFF2-40B4-BE49-F238E27FC236}">
                <a16:creationId xmlns:a16="http://schemas.microsoft.com/office/drawing/2014/main" id="{F2C93C92-B975-ECE0-124B-EB5058086A1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26084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a:extLst>
            <a:ext uri="{FF2B5EF4-FFF2-40B4-BE49-F238E27FC236}">
              <a16:creationId xmlns:a16="http://schemas.microsoft.com/office/drawing/2014/main" id="{F41266BE-CEFC-DDE6-4364-69ACE90F9719}"/>
            </a:ext>
          </a:extLst>
        </p:cNvPr>
        <p:cNvGrpSpPr/>
        <p:nvPr/>
      </p:nvGrpSpPr>
      <p:grpSpPr>
        <a:xfrm>
          <a:off x="0" y="0"/>
          <a:ext cx="0" cy="0"/>
          <a:chOff x="0" y="0"/>
          <a:chExt cx="0" cy="0"/>
        </a:xfrm>
      </p:grpSpPr>
      <p:sp>
        <p:nvSpPr>
          <p:cNvPr id="195" name="Google Shape;195;p10:notes">
            <a:extLst>
              <a:ext uri="{FF2B5EF4-FFF2-40B4-BE49-F238E27FC236}">
                <a16:creationId xmlns:a16="http://schemas.microsoft.com/office/drawing/2014/main" id="{5CD08EDB-ED5A-0411-5542-24589606AC4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buNone/>
            </a:pPr>
            <a:r>
              <a:rPr lang="nl-NL" dirty="0"/>
              <a:t>Nu komt alles samen:</a:t>
            </a:r>
          </a:p>
          <a:p>
            <a:pPr>
              <a:buNone/>
            </a:pPr>
            <a:endParaRPr lang="nl-NL" dirty="0"/>
          </a:p>
          <a:p>
            <a:pPr>
              <a:buFont typeface="+mj-lt"/>
              <a:buAutoNum type="arabicPeriod"/>
            </a:pPr>
            <a:r>
              <a:rPr lang="nl-NL" dirty="0"/>
              <a:t>Kijk naar de woorden die we in stap 6 (het hart), stap 7 (onze taak) en stap 8 (het verschil) hebben opgeschreven. Vul deze in op de open plekken van de zin op het scherm. </a:t>
            </a:r>
          </a:p>
          <a:p>
            <a:pPr>
              <a:buFont typeface="+mj-lt"/>
              <a:buAutoNum type="arabicPeriod"/>
            </a:pPr>
            <a:r>
              <a:rPr lang="nl-NL" dirty="0"/>
              <a:t>Lees de zin hardop voor. Voelt het goed? Schaaf het eventueel nog een beetje samen aan totdat het lekker loopt. </a:t>
            </a:r>
          </a:p>
          <a:p>
            <a:pPr>
              <a:buNone/>
            </a:pPr>
            <a:endParaRPr lang="nl-NL" dirty="0"/>
          </a:p>
          <a:p>
            <a:pPr>
              <a:buNone/>
            </a:pPr>
            <a:r>
              <a:rPr lang="nl-NL" dirty="0"/>
              <a:t>Dit is hem: onze nieuwe, gezamenlijke visie!</a:t>
            </a:r>
            <a:endParaRPr lang="nl-NL" noProof="0" dirty="0"/>
          </a:p>
        </p:txBody>
      </p:sp>
      <p:sp>
        <p:nvSpPr>
          <p:cNvPr id="196" name="Google Shape;196;p10:notes">
            <a:extLst>
              <a:ext uri="{FF2B5EF4-FFF2-40B4-BE49-F238E27FC236}">
                <a16:creationId xmlns:a16="http://schemas.microsoft.com/office/drawing/2014/main" id="{71624924-DF88-9018-C180-08E7EC6D52A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073423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buNone/>
            </a:pPr>
            <a:r>
              <a:rPr lang="nl-NL" dirty="0"/>
              <a:t>Een visie op een flipover is niks waard als we er niet zelf in geloven en het niet durven uit te dragen. Daarom doen we nu een korte oefening om hem echt van ons te maken en te verankeren binnen de raad.</a:t>
            </a:r>
          </a:p>
          <a:p>
            <a:pPr>
              <a:buFont typeface="+mj-lt"/>
              <a:buAutoNum type="arabicPeriod"/>
            </a:pPr>
            <a:endParaRPr lang="nl-NL" dirty="0"/>
          </a:p>
          <a:p>
            <a:pPr>
              <a:buFont typeface="+mj-lt"/>
              <a:buAutoNum type="arabicPeriod"/>
            </a:pPr>
            <a:r>
              <a:rPr lang="nl-NL" dirty="0"/>
              <a:t>Ga om de beurt staan. </a:t>
            </a:r>
          </a:p>
          <a:p>
            <a:pPr>
              <a:buFont typeface="+mj-lt"/>
              <a:buAutoNum type="arabicPeriod"/>
            </a:pPr>
            <a:r>
              <a:rPr lang="nl-NL" dirty="0"/>
              <a:t>Spreek je de zojuist geformuleerde droom en visie hardop uit, met overtuiging en trots.</a:t>
            </a:r>
          </a:p>
        </p:txBody>
      </p:sp>
      <p:sp>
        <p:nvSpPr>
          <p:cNvPr id="119" name="Google Shape;11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buNone/>
            </a:pPr>
            <a:r>
              <a:rPr lang="nl-NL"/>
              <a:t>We zijn aan het einde gekomen van deze workshop. Vandaag hebben jullie samen een gedeelde droom en visie op</a:t>
            </a:r>
            <a:endParaRPr lang="en-US"/>
          </a:p>
          <a:p>
            <a:pPr>
              <a:buNone/>
            </a:pPr>
            <a:r>
              <a:rPr lang="nl-NL"/>
              <a:t>zeggenschap ontwikkeld. Daarmee hebben jullie niet alleen beschreven wat jullie gewenste situatie is, maar ook een</a:t>
            </a:r>
            <a:endParaRPr lang="en-US"/>
          </a:p>
          <a:p>
            <a:pPr>
              <a:buNone/>
            </a:pPr>
            <a:r>
              <a:rPr lang="nl-NL"/>
              <a:t>gezamenlijk vertrekpunt gecreëerd voor de volgende stappen in de roadmap.</a:t>
            </a:r>
            <a:endParaRPr lang="en-US"/>
          </a:p>
          <a:p>
            <a:pPr>
              <a:buNone/>
            </a:pPr>
            <a:r>
              <a:rPr lang="nl-NL"/>
              <a:t>De visie helpt straks bij het stellen van doelen, het bepalen van prioriteiten en het maken van keuzes. Zo houden jullie</a:t>
            </a:r>
          </a:p>
          <a:p>
            <a:pPr>
              <a:buNone/>
            </a:pPr>
            <a:r>
              <a:rPr lang="nl-NL">
                <a:latin typeface="Hanken Grotesk"/>
              </a:rPr>
              <a:t>samen koers op weg naar de gewenste situatie.</a:t>
            </a:r>
          </a:p>
          <a:p>
            <a:pPr>
              <a:buNone/>
            </a:pPr>
            <a:endParaRPr lang="nl-NL" dirty="0">
              <a:latin typeface="Hanken Grotesk"/>
            </a:endParaRPr>
          </a:p>
          <a:p>
            <a:pPr>
              <a:buNone/>
            </a:pPr>
            <a:r>
              <a:rPr lang="nl-NL">
                <a:latin typeface="Hanken Grotesk"/>
              </a:rPr>
              <a:t>Bedankt voor jullie inzet, openheid en energie. Neem nu nog even de tijd: zijn er nog vragen, of opmerkingen die we</a:t>
            </a:r>
          </a:p>
          <a:p>
            <a:pPr>
              <a:buNone/>
            </a:pPr>
            <a:r>
              <a:rPr lang="nl-NL">
                <a:latin typeface="Hanken Grotesk"/>
              </a:rPr>
              <a:t>als professionele raad moeten bespreken?</a:t>
            </a:r>
            <a:endParaRPr>
              <a:latin typeface="Hanken Grotesk"/>
            </a:endParaRPr>
          </a:p>
        </p:txBody>
      </p:sp>
      <p:sp>
        <p:nvSpPr>
          <p:cNvPr id="228" name="Google Shape;22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NL" dirty="0"/>
              <a:t>Deze workshop bestaat uit twee delen. We starten met 5 stappen om onze individuele ideeën samen te smeden tot één gedeelde droom. Vervolgens maken we in nog eens 5 stappen de vertaalslag van die droom naar een concrete, scherpe visie waar we ook echt op kunnen sturen.</a:t>
            </a:r>
            <a:endParaRPr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buNone/>
            </a:pPr>
            <a:r>
              <a:rPr lang="nl-NL" sz="1200" dirty="0"/>
              <a:t>We starten met deel 1. </a:t>
            </a:r>
          </a:p>
          <a:p>
            <a:pPr>
              <a:buNone/>
            </a:pPr>
            <a:endParaRPr lang="nl-NL" sz="1200" dirty="0"/>
          </a:p>
          <a:p>
            <a:pPr>
              <a:buNone/>
            </a:pPr>
            <a:r>
              <a:rPr lang="nl-NL" sz="1200" dirty="0"/>
              <a:t>Een belangrijke spelregel voordat we beginnen: we creëren hier een veilige ruimte met elkaar. Vandaag bestaat de 'ja, maar... dat kan toch niet'-reactie even niet. Alles mag gedroomd worden. Blijf in de 'ja, en'-modus, neem de tijd voor reflectie en luister straks zonder oordeel naar elkaar.</a:t>
            </a:r>
            <a:endParaRPr lang="nl-NL" sz="1200" noProof="0" dirty="0">
              <a:latin typeface="Montserrat" pitchFamily="2" charset="77"/>
            </a:endParaRPr>
          </a:p>
        </p:txBody>
      </p:sp>
      <p:sp>
        <p:nvSpPr>
          <p:cNvPr id="133" name="Google Shape;13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mj-lt"/>
              <a:buAutoNum type="arabicPeriod"/>
              <a:tabLst/>
              <a:defRPr/>
            </a:pPr>
            <a:r>
              <a:rPr lang="nl-NL" dirty="0"/>
              <a:t>Pak de post-its en stiften. Gebruik de dikke stift zodat we het straks goed kunnen lezen.</a:t>
            </a:r>
          </a:p>
          <a:p>
            <a:pPr>
              <a:buFont typeface="+mj-lt"/>
              <a:buAutoNum type="arabicPeriod"/>
            </a:pPr>
            <a:r>
              <a:rPr lang="nl-NL" dirty="0"/>
              <a:t>Iedereen beantwoordt in stilte voor zichzelf de drie zinnen op het scherm. Schrijf per post-it maximaal 1 zin. </a:t>
            </a:r>
          </a:p>
          <a:p>
            <a:pPr marL="158750" indent="0">
              <a:buNone/>
            </a:pPr>
            <a:endParaRPr lang="nl-NL" dirty="0"/>
          </a:p>
          <a:p>
            <a:pPr marL="158750" indent="0">
              <a:buNone/>
            </a:pPr>
            <a:r>
              <a:rPr lang="nl-NL" dirty="0"/>
              <a:t>Tip voor begeleider: Stimuleer deelnemers om niet te lang na te denken. Het gaat om het gevoel; schrijf op wat als allereerste in je opkomt. Lopen ze vast? Wijs ze dan op de hulpwoorden op het scherm ter inspiratie.</a:t>
            </a:r>
          </a:p>
        </p:txBody>
      </p:sp>
      <p:sp>
        <p:nvSpPr>
          <p:cNvPr id="142" name="Google Shape;14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buFont typeface="+mj-lt"/>
              <a:buAutoNum type="arabicPeriod"/>
            </a:pPr>
            <a:r>
              <a:rPr lang="nl-NL" dirty="0"/>
              <a:t>Kijk naar je eigen post-its. Zitten er nog 'systemen' of 'processen' tussen, zoals ‘meer overleg’? Vervang die dan door op een nieuwe post-it de achterliggende ervaring, bijvoorbeeld "ik wil me gehoord voelen”, op te schrijven.</a:t>
            </a:r>
          </a:p>
          <a:p>
            <a:pPr>
              <a:buFont typeface="+mj-lt"/>
              <a:buAutoNum type="arabicPeriod"/>
            </a:pPr>
            <a:r>
              <a:rPr lang="nl-NL" dirty="0"/>
              <a:t>Kijk nu weer naar alle eigen post-its en kies dé zin die voor het meest essentieel is. Waar gaat je hart sneller van kloppen? Die ene post-it neem je mee naar de volgende stap.</a:t>
            </a:r>
          </a:p>
        </p:txBody>
      </p:sp>
      <p:sp>
        <p:nvSpPr>
          <p:cNvPr id="161" name="Google Shape;16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buFont typeface="+mj-lt"/>
              <a:buAutoNum type="arabicPeriod"/>
            </a:pPr>
            <a:r>
              <a:rPr lang="nl-NL" dirty="0"/>
              <a:t>Ga in duo's zitten en deel je gekozen droomzin met elkaar.</a:t>
            </a:r>
          </a:p>
          <a:p>
            <a:pPr>
              <a:buFont typeface="+mj-lt"/>
              <a:buAutoNum type="arabicPeriod"/>
            </a:pPr>
            <a:r>
              <a:rPr lang="nl-NL" dirty="0"/>
              <a:t>Maak die zin nu samen tastbaar: als deze droom werkelijkheid is, wat merkt de buitenwereld daar dan van? Wat ziet een nieuwe collega op zijn eerste dag? Wat merkt de patiënt/cliënt?</a:t>
            </a:r>
          </a:p>
          <a:p>
            <a:pPr>
              <a:buFont typeface="+mj-lt"/>
              <a:buAutoNum type="arabicPeriod"/>
            </a:pPr>
            <a:r>
              <a:rPr lang="nl-NL" dirty="0"/>
              <a:t>Leg dit vast op een nieuwe post-it.</a:t>
            </a:r>
          </a:p>
          <a:p>
            <a:endParaRPr lang="nl-NL" dirty="0"/>
          </a:p>
          <a:p>
            <a:pPr marL="158750" indent="0">
              <a:buNone/>
            </a:pPr>
            <a:r>
              <a:rPr lang="nl-NL" dirty="0"/>
              <a:t>Tip voor begeleider: Let op dat ze een concreet resultaat beschrijven (wat mensen doen, zien, zeggen of horen) en geen proces. Laat ze de best bedachte, concrete beelden opschrijven.</a:t>
            </a:r>
          </a:p>
          <a:p>
            <a:pPr marL="0" lvl="0" indent="0" algn="l">
              <a:spcBef>
                <a:spcPts val="0"/>
              </a:spcBef>
              <a:spcAft>
                <a:spcPts val="0"/>
              </a:spcAft>
              <a:buNone/>
            </a:pPr>
            <a:endParaRPr lang="nl-NL" noProof="0" dirty="0"/>
          </a:p>
        </p:txBody>
      </p:sp>
      <p:sp>
        <p:nvSpPr>
          <p:cNvPr id="174" name="Google Shape;17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buFont typeface="+mj-lt"/>
              <a:buAutoNum type="arabicPeriod"/>
            </a:pPr>
            <a:r>
              <a:rPr lang="nl-NL" dirty="0"/>
              <a:t>Zoek een nieuwe partner. De één vertelt zijn of haar concrete droombeeld, de ander luistert aandachtig.</a:t>
            </a:r>
          </a:p>
          <a:p>
            <a:pPr>
              <a:buFont typeface="+mj-lt"/>
              <a:buAutoNum type="arabicPeriod"/>
            </a:pPr>
            <a:r>
              <a:rPr lang="nl-NL" dirty="0"/>
              <a:t>De luisteraar mag vervolgens alleen reageren met de zin: "Wat mij hierin aanspreekt is...". Voer geen discussie, zeg geen 'ja, maar', en we gaan het ook nog niet hebben over hoe we dit gaan bereiken. Focus enkel op wat je energie geeft in de droom van de ander, en waar je op ‘aan’ gaat.</a:t>
            </a:r>
          </a:p>
          <a:p>
            <a:endParaRPr lang="nl-NL" dirty="0"/>
          </a:p>
          <a:p>
            <a:pPr marL="158750" indent="0">
              <a:buNone/>
            </a:pPr>
            <a:r>
              <a:rPr lang="nl-NL" dirty="0"/>
              <a:t>Tip voor begeleider: Wees </a:t>
            </a:r>
            <a:r>
              <a:rPr lang="nl-NL" dirty="0" err="1"/>
              <a:t>strengals</a:t>
            </a:r>
            <a:r>
              <a:rPr lang="nl-NL" dirty="0"/>
              <a:t> facilitator. Grijp in als mensen in de oplossingsmodus schieten. Na 5 minuten geef je een seintje en wisselen de rollen.</a:t>
            </a:r>
          </a:p>
        </p:txBody>
      </p:sp>
      <p:sp>
        <p:nvSpPr>
          <p:cNvPr id="187" name="Google Shape;18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a:extLst>
            <a:ext uri="{FF2B5EF4-FFF2-40B4-BE49-F238E27FC236}">
              <a16:creationId xmlns:a16="http://schemas.microsoft.com/office/drawing/2014/main" id="{0E0970C1-EC54-3E4E-3188-19FF33F1E6A9}"/>
            </a:ext>
          </a:extLst>
        </p:cNvPr>
        <p:cNvGrpSpPr/>
        <p:nvPr/>
      </p:nvGrpSpPr>
      <p:grpSpPr>
        <a:xfrm>
          <a:off x="0" y="0"/>
          <a:ext cx="0" cy="0"/>
          <a:chOff x="0" y="0"/>
          <a:chExt cx="0" cy="0"/>
        </a:xfrm>
      </p:grpSpPr>
      <p:sp>
        <p:nvSpPr>
          <p:cNvPr id="195" name="Google Shape;195;p10:notes">
            <a:extLst>
              <a:ext uri="{FF2B5EF4-FFF2-40B4-BE49-F238E27FC236}">
                <a16:creationId xmlns:a16="http://schemas.microsoft.com/office/drawing/2014/main" id="{0EAF3B3F-4F35-6149-96DE-101316CB8AB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buFont typeface="+mj-lt"/>
              <a:buAutoNum type="arabicPeriod"/>
            </a:pPr>
            <a:r>
              <a:rPr lang="nl-NL" dirty="0"/>
              <a:t>Plak alle uitgewerkte dromen overzichtelijk op de lege muur of flipover. Iedereen loopt rond en zet een stip (of vinkje) bij de droom die hen het meeste aanspreekt. Limiteer het aantal stemmen wat iedereen kan geven om deelnemers te forceren tot de kern te blijven</a:t>
            </a:r>
          </a:p>
          <a:p>
            <a:pPr>
              <a:buFont typeface="+mj-lt"/>
              <a:buAutoNum type="arabicPeriod"/>
            </a:pPr>
            <a:r>
              <a:rPr lang="nl-NL" dirty="0"/>
              <a:t>Pak de top 3 met de meeste stippen eruit.</a:t>
            </a:r>
          </a:p>
          <a:p>
            <a:endParaRPr lang="nl-NL" dirty="0"/>
          </a:p>
          <a:p>
            <a:pPr marL="158750" indent="0">
              <a:buNone/>
            </a:pPr>
            <a:r>
              <a:rPr lang="nl-NL" dirty="0"/>
              <a:t>Hoe voeg je dit samen? Tip voor begeleider: Ga geen lange, ingewikkelde knip-en-plak zin maken van deze drie post-its. </a:t>
            </a:r>
          </a:p>
          <a:p>
            <a:pPr marL="457200" indent="-298450">
              <a:buFont typeface="+mj-lt"/>
              <a:buAutoNum type="arabicPeriod"/>
            </a:pPr>
            <a:r>
              <a:rPr lang="nl-NL" dirty="0"/>
              <a:t>Vraag de groep: "Welk gevoel of welk sleutelwoord overlapt hier?" of "Als we deze drie samenvoegen tot één krantenkop, wat is dan de titel?". </a:t>
            </a:r>
          </a:p>
          <a:p>
            <a:pPr marL="457200" indent="-298450">
              <a:buFont typeface="+mj-lt"/>
              <a:buAutoNum type="arabicPeriod"/>
            </a:pPr>
            <a:r>
              <a:rPr lang="nl-NL" dirty="0"/>
              <a:t>Schrijf deze ene, nieuwe samengevoegde zin groot op. Dit is jullie gezamenlijke droom.</a:t>
            </a:r>
          </a:p>
        </p:txBody>
      </p:sp>
      <p:sp>
        <p:nvSpPr>
          <p:cNvPr id="196" name="Google Shape;196;p10:notes">
            <a:extLst>
              <a:ext uri="{FF2B5EF4-FFF2-40B4-BE49-F238E27FC236}">
                <a16:creationId xmlns:a16="http://schemas.microsoft.com/office/drawing/2014/main" id="{C65E6C5A-CC50-64D5-5396-5F5B8FD284E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315496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a:extLst>
            <a:ext uri="{FF2B5EF4-FFF2-40B4-BE49-F238E27FC236}">
              <a16:creationId xmlns:a16="http://schemas.microsoft.com/office/drawing/2014/main" id="{1E36D11F-B4E2-0548-FAF6-D95C16ACEA9B}"/>
            </a:ext>
          </a:extLst>
        </p:cNvPr>
        <p:cNvGrpSpPr/>
        <p:nvPr/>
      </p:nvGrpSpPr>
      <p:grpSpPr>
        <a:xfrm>
          <a:off x="0" y="0"/>
          <a:ext cx="0" cy="0"/>
          <a:chOff x="0" y="0"/>
          <a:chExt cx="0" cy="0"/>
        </a:xfrm>
      </p:grpSpPr>
      <p:sp>
        <p:nvSpPr>
          <p:cNvPr id="195" name="Google Shape;195;p10:notes">
            <a:extLst>
              <a:ext uri="{FF2B5EF4-FFF2-40B4-BE49-F238E27FC236}">
                <a16:creationId xmlns:a16="http://schemas.microsoft.com/office/drawing/2014/main" id="{E472C67F-81D5-DA75-61B9-B262A6678B8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buNone/>
            </a:pPr>
            <a:r>
              <a:rPr lang="nl-NL" dirty="0"/>
              <a:t>Nu komt alles samen:</a:t>
            </a:r>
          </a:p>
          <a:p>
            <a:pPr>
              <a:buNone/>
            </a:pPr>
            <a:endParaRPr lang="nl-NL" dirty="0"/>
          </a:p>
          <a:p>
            <a:pPr>
              <a:buFont typeface="+mj-lt"/>
              <a:buAutoNum type="arabicPeriod"/>
            </a:pPr>
            <a:r>
              <a:rPr lang="nl-NL" dirty="0"/>
              <a:t>Kijk naar de woorden die we in de vorige stappen hebben opgeschreven. Vul deze in op de open plekken van de zin op het scherm. </a:t>
            </a:r>
          </a:p>
          <a:p>
            <a:pPr>
              <a:buFont typeface="+mj-lt"/>
              <a:buAutoNum type="arabicPeriod"/>
            </a:pPr>
            <a:r>
              <a:rPr lang="nl-NL" dirty="0"/>
              <a:t>Lees de zin hardop voor. Voelt het goed? Schaaf het eventueel nog een beetje samen aan totdat het lekker loopt. </a:t>
            </a:r>
          </a:p>
          <a:p>
            <a:pPr>
              <a:buNone/>
            </a:pPr>
            <a:endParaRPr lang="nl-NL" dirty="0"/>
          </a:p>
          <a:p>
            <a:pPr>
              <a:buNone/>
            </a:pPr>
            <a:r>
              <a:rPr lang="nl-NL" dirty="0"/>
              <a:t>Dit is hem: onze nieuwe, gezamenlijke droom!</a:t>
            </a:r>
            <a:endParaRPr lang="nl-NL" noProof="0" dirty="0"/>
          </a:p>
        </p:txBody>
      </p:sp>
      <p:sp>
        <p:nvSpPr>
          <p:cNvPr id="196" name="Google Shape;196;p10:notes">
            <a:extLst>
              <a:ext uri="{FF2B5EF4-FFF2-40B4-BE49-F238E27FC236}">
                <a16:creationId xmlns:a16="http://schemas.microsoft.com/office/drawing/2014/main" id="{F8C437DE-ABCA-513C-CE82-C3D58A4DB27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82209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nl-NL" dirty="0"/>
          </a:p>
        </p:txBody>
      </p:sp>
      <p:sp>
        <p:nvSpPr>
          <p:cNvPr id="13" name="Google Shape;13;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nl-NL" dirty="0"/>
          </a:p>
        </p:txBody>
      </p:sp>
      <p:sp>
        <p:nvSpPr>
          <p:cNvPr id="14" name="Google Shape;14;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b="0" i="0">
                <a:latin typeface="Hanken Grotesk" pitchFamily="2" charset="77"/>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70" name="Google Shape;70;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b="0" i="0">
                <a:latin typeface="Hanken Grotesk" pitchFamily="2" charset="77"/>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dirty="0"/>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nl-NL" dirty="0"/>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nl-NL" dirty="0"/>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b="0" i="0">
                <a:latin typeface="Hanken Grotesk" pitchFamily="2" charset="77"/>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76" name="Google Shape;76;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b="0" i="0">
                <a:latin typeface="Hanken Grotesk" pitchFamily="2" charset="77"/>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dirty="0"/>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nl-NL" dirty="0"/>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nl-NL" dirty="0"/>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b="0" i="0">
                <a:latin typeface="Hanken Grotesk" pitchFamily="2" charset="77"/>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7" name="Google Shape;17;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b="0" i="0">
                <a:solidFill>
                  <a:srgbClr val="888888"/>
                </a:solidFill>
                <a:latin typeface="Hanken Grotesk" pitchFamily="2" charset="77"/>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dirty="0"/>
          </a:p>
        </p:txBody>
      </p:sp>
      <p:sp>
        <p:nvSpPr>
          <p:cNvPr id="18" name="Google Shape;18;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nl-NL" dirty="0"/>
          </a:p>
        </p:txBody>
      </p:sp>
      <p:sp>
        <p:nvSpPr>
          <p:cNvPr id="19" name="Google Shape;19;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nl-NL" dirty="0"/>
          </a:p>
        </p:txBody>
      </p:sp>
      <p:sp>
        <p:nvSpPr>
          <p:cNvPr id="20" name="Google Shape;20;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b="0" i="0">
                <a:latin typeface="Hanken Grotesk" pitchFamily="2" charset="77"/>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3" name="Google Shape;23;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b="0" i="0">
                <a:latin typeface="Hanken Grotesk" pitchFamily="2" charset="77"/>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dirty="0"/>
          </a:p>
        </p:txBody>
      </p:sp>
      <p:sp>
        <p:nvSpPr>
          <p:cNvPr id="24" name="Google Shape;24;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nl-NL" dirty="0"/>
          </a:p>
        </p:txBody>
      </p:sp>
      <p:sp>
        <p:nvSpPr>
          <p:cNvPr id="25" name="Google Shape;25;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nl-NL" dirty="0"/>
          </a:p>
        </p:txBody>
      </p:sp>
      <p:sp>
        <p:nvSpPr>
          <p:cNvPr id="26" name="Google Shape;26;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0" i="0" cap="none">
                <a:latin typeface="Hanken Grotesk" pitchFamily="2" charset="77"/>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9" name="Google Shape;29;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b="0" i="0">
                <a:solidFill>
                  <a:srgbClr val="888888"/>
                </a:solidFill>
                <a:latin typeface="Hanken Grotesk" pitchFamily="2" charset="77"/>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dirty="0"/>
          </a:p>
        </p:txBody>
      </p:sp>
      <p:sp>
        <p:nvSpPr>
          <p:cNvPr id="30" name="Google Shape;30;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nl-NL" dirty="0"/>
          </a:p>
        </p:txBody>
      </p:sp>
      <p:sp>
        <p:nvSpPr>
          <p:cNvPr id="31" name="Google Shape;31;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nl-NL" dirty="0"/>
          </a:p>
        </p:txBody>
      </p:sp>
      <p:sp>
        <p:nvSpPr>
          <p:cNvPr id="32" name="Google Shape;32;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b="0" i="0">
                <a:latin typeface="Hanken Grotesk" pitchFamily="2" charset="77"/>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5" name="Google Shape;35;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b="0" i="0">
                <a:latin typeface="Hanken Grotesk" pitchFamily="2" charset="77"/>
              </a:defRPr>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dirty="0"/>
          </a:p>
        </p:txBody>
      </p:sp>
      <p:sp>
        <p:nvSpPr>
          <p:cNvPr id="36" name="Google Shape;36;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b="0" i="0">
                <a:latin typeface="Hanken Grotesk" pitchFamily="2" charset="77"/>
              </a:defRPr>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dirty="0"/>
          </a:p>
        </p:txBody>
      </p:sp>
      <p:sp>
        <p:nvSpPr>
          <p:cNvPr id="37" name="Google Shape;37;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nl-NL" dirty="0"/>
          </a:p>
        </p:txBody>
      </p:sp>
      <p:sp>
        <p:nvSpPr>
          <p:cNvPr id="38" name="Google Shape;38;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nl-NL" dirty="0"/>
          </a:p>
        </p:txBody>
      </p:sp>
      <p:sp>
        <p:nvSpPr>
          <p:cNvPr id="39" name="Google Shape;39;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b="0" i="0">
                <a:latin typeface="Hanken Grotesk" pitchFamily="2" charset="77"/>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42" name="Google Shape;42;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0" i="0">
                <a:latin typeface="Hanken Grotesk" pitchFamily="2" charset="77"/>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dirty="0"/>
          </a:p>
        </p:txBody>
      </p:sp>
      <p:sp>
        <p:nvSpPr>
          <p:cNvPr id="43" name="Google Shape;43;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b="0" i="0">
                <a:latin typeface="Hanken Grotesk" pitchFamily="2" charset="77"/>
              </a:defRPr>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dirty="0"/>
          </a:p>
        </p:txBody>
      </p:sp>
      <p:sp>
        <p:nvSpPr>
          <p:cNvPr id="44" name="Google Shape;44;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0" i="0">
                <a:latin typeface="Hanken Grotesk" pitchFamily="2" charset="77"/>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dirty="0"/>
          </a:p>
        </p:txBody>
      </p:sp>
      <p:sp>
        <p:nvSpPr>
          <p:cNvPr id="45" name="Google Shape;45;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b="0" i="0">
                <a:latin typeface="Hanken Grotesk" pitchFamily="2" charset="77"/>
              </a:defRPr>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dirty="0"/>
          </a:p>
        </p:txBody>
      </p:sp>
      <p:sp>
        <p:nvSpPr>
          <p:cNvPr id="46" name="Google Shape;46;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nl-NL" dirty="0"/>
          </a:p>
        </p:txBody>
      </p:sp>
      <p:sp>
        <p:nvSpPr>
          <p:cNvPr id="47" name="Google Shape;47;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nl-NL" dirty="0"/>
          </a:p>
        </p:txBody>
      </p:sp>
      <p:sp>
        <p:nvSpPr>
          <p:cNvPr id="48" name="Google Shape;48;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b="0" i="0">
                <a:latin typeface="Hanken Grotesk" pitchFamily="2" charset="77"/>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51" name="Google Shape;51;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nl-NL" dirty="0"/>
          </a:p>
        </p:txBody>
      </p:sp>
      <p:sp>
        <p:nvSpPr>
          <p:cNvPr id="52" name="Google Shape;52;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nl-NL" dirty="0"/>
          </a:p>
        </p:txBody>
      </p:sp>
      <p:sp>
        <p:nvSpPr>
          <p:cNvPr id="53" name="Google Shape;53;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0" i="0">
                <a:latin typeface="Hanken Grotesk" pitchFamily="2" charset="77"/>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56" name="Google Shape;56;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b="0" i="0">
                <a:latin typeface="Hanken Grotesk" pitchFamily="2" charset="77"/>
              </a:defRPr>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dirty="0"/>
          </a:p>
        </p:txBody>
      </p:sp>
      <p:sp>
        <p:nvSpPr>
          <p:cNvPr id="57" name="Google Shape;57;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b="0" i="0">
                <a:latin typeface="Hanken Grotesk" pitchFamily="2" charset="77"/>
              </a:defRPr>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dirty="0"/>
          </a:p>
        </p:txBody>
      </p:sp>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nl-NL" dirty="0"/>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nl-NL" dirty="0"/>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0" i="0">
                <a:latin typeface="Hanken Grotesk" pitchFamily="2" charset="77"/>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3" name="Google Shape;63;p10"/>
          <p:cNvSpPr>
            <a:spLocks noGrp="1"/>
          </p:cNvSpPr>
          <p:nvPr>
            <p:ph type="pic" idx="2"/>
          </p:nvPr>
        </p:nvSpPr>
        <p:spPr>
          <a:xfrm>
            <a:off x="1792288" y="612775"/>
            <a:ext cx="5486400" cy="4114800"/>
          </a:xfrm>
          <a:prstGeom prst="rect">
            <a:avLst/>
          </a:prstGeom>
          <a:noFill/>
          <a:ln>
            <a:noFill/>
          </a:ln>
        </p:spPr>
      </p:sp>
      <p:sp>
        <p:nvSpPr>
          <p:cNvPr id="64" name="Google Shape;64;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b="0" i="0">
                <a:latin typeface="Hanken Grotesk" pitchFamily="2" charset="77"/>
              </a:defRPr>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dirty="0"/>
          </a:p>
        </p:txBody>
      </p:sp>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nl-NL" dirty="0"/>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nl-NL" dirty="0"/>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Hanken Grotesk" pitchFamily="2" charset="77"/>
                <a:ea typeface="Hanken Grotesk" pitchFamily="2" charset="77"/>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nl-NL" dirty="0"/>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Hanken Grotesk" pitchFamily="2" charset="77"/>
                <a:ea typeface="Hanken Grotesk" pitchFamily="2" charset="77"/>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nl-NL" dirty="0"/>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Hanken Grotesk" pitchFamily="2" charset="77"/>
                <a:ea typeface="Hanken Grotesk" pitchFamily="2" charset="77"/>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‹nr.›</a:t>
            </a:fld>
            <a:endParaRPr lang="en-US"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Hanken Grotesk" pitchFamily="2" charset="77"/>
          <a:ea typeface="Hanken Grotesk" pitchFamily="2" charset="77"/>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Hanken Grotesk" pitchFamily="2" charset="77"/>
          <a:ea typeface="Hanken Grotesk" pitchFamily="2" charset="77"/>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13.emf"/><Relationship Id="rId7" Type="http://schemas.openxmlformats.org/officeDocument/2006/relationships/image" Target="../media/image4.emf"/><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1.emf"/><Relationship Id="rId5" Type="http://schemas.openxmlformats.org/officeDocument/2006/relationships/image" Target="../media/image6.emf"/><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emf"/><Relationship Id="rId7" Type="http://schemas.openxmlformats.org/officeDocument/2006/relationships/image" Target="../media/image11.emf"/><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6.emf"/><Relationship Id="rId5" Type="http://schemas.openxmlformats.org/officeDocument/2006/relationships/image" Target="../media/image1.png"/><Relationship Id="rId4" Type="http://schemas.openxmlformats.org/officeDocument/2006/relationships/image" Target="../media/image4.emf"/></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1.emf"/><Relationship Id="rId5" Type="http://schemas.openxmlformats.org/officeDocument/2006/relationships/image" Target="../media/image6.emf"/><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emf"/><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11.emf"/><Relationship Id="rId4" Type="http://schemas.openxmlformats.org/officeDocument/2006/relationships/image" Target="../media/image6.emf"/></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1.emf"/><Relationship Id="rId4" Type="http://schemas.openxmlformats.org/officeDocument/2006/relationships/image" Target="../media/image6.emf"/></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9.emf"/><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emf"/><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11.emf"/><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EDC9"/>
        </a:solidFill>
        <a:effectLst/>
      </p:bgPr>
    </p:bg>
    <p:spTree>
      <p:nvGrpSpPr>
        <p:cNvPr id="1" name="Shape 83"/>
        <p:cNvGrpSpPr/>
        <p:nvPr/>
      </p:nvGrpSpPr>
      <p:grpSpPr>
        <a:xfrm>
          <a:off x="0" y="0"/>
          <a:ext cx="0" cy="0"/>
          <a:chOff x="0" y="0"/>
          <a:chExt cx="0" cy="0"/>
        </a:xfrm>
      </p:grpSpPr>
      <p:sp>
        <p:nvSpPr>
          <p:cNvPr id="2" name="Rechthoek 1">
            <a:extLst>
              <a:ext uri="{FF2B5EF4-FFF2-40B4-BE49-F238E27FC236}">
                <a16:creationId xmlns:a16="http://schemas.microsoft.com/office/drawing/2014/main" id="{21FCF6DA-20CA-460E-7F06-E6274A4131C5}"/>
              </a:ext>
            </a:extLst>
          </p:cNvPr>
          <p:cNvSpPr/>
          <p:nvPr/>
        </p:nvSpPr>
        <p:spPr>
          <a:xfrm>
            <a:off x="669445" y="871764"/>
            <a:ext cx="10853110" cy="5574506"/>
          </a:xfrm>
          <a:custGeom>
            <a:avLst/>
            <a:gdLst>
              <a:gd name="csX0" fmla="*/ 0 w 7749822"/>
              <a:gd name="csY0" fmla="*/ 0 h 4831644"/>
              <a:gd name="csX1" fmla="*/ 7749822 w 7749822"/>
              <a:gd name="csY1" fmla="*/ 0 h 4831644"/>
              <a:gd name="csX2" fmla="*/ 7749822 w 7749822"/>
              <a:gd name="csY2" fmla="*/ 4831644 h 4831644"/>
              <a:gd name="csX3" fmla="*/ 0 w 7749822"/>
              <a:gd name="csY3" fmla="*/ 4831644 h 4831644"/>
              <a:gd name="csX4" fmla="*/ 0 w 7749822"/>
              <a:gd name="csY4" fmla="*/ 0 h 4831644"/>
              <a:gd name="csX0" fmla="*/ 0 w 7885288"/>
              <a:gd name="csY0" fmla="*/ 0 h 4899378"/>
              <a:gd name="csX1" fmla="*/ 7885288 w 7885288"/>
              <a:gd name="csY1" fmla="*/ 67734 h 4899378"/>
              <a:gd name="csX2" fmla="*/ 7885288 w 7885288"/>
              <a:gd name="csY2" fmla="*/ 4899378 h 4899378"/>
              <a:gd name="csX3" fmla="*/ 135466 w 7885288"/>
              <a:gd name="csY3" fmla="*/ 4899378 h 4899378"/>
              <a:gd name="csX4" fmla="*/ 0 w 7885288"/>
              <a:gd name="csY4" fmla="*/ 0 h 4899378"/>
              <a:gd name="csX0" fmla="*/ 0 w 7885288"/>
              <a:gd name="csY0" fmla="*/ 0 h 4967112"/>
              <a:gd name="csX1" fmla="*/ 7885288 w 7885288"/>
              <a:gd name="csY1" fmla="*/ 67734 h 4967112"/>
              <a:gd name="csX2" fmla="*/ 7885288 w 7885288"/>
              <a:gd name="csY2" fmla="*/ 4899378 h 4967112"/>
              <a:gd name="csX3" fmla="*/ 67732 w 7885288"/>
              <a:gd name="csY3" fmla="*/ 4967112 h 4967112"/>
              <a:gd name="csX4" fmla="*/ 0 w 7885288"/>
              <a:gd name="csY4" fmla="*/ 0 h 4967112"/>
              <a:gd name="csX0" fmla="*/ 0 w 7964311"/>
              <a:gd name="csY0" fmla="*/ 0 h 4967112"/>
              <a:gd name="csX1" fmla="*/ 7885288 w 7964311"/>
              <a:gd name="csY1" fmla="*/ 67734 h 4967112"/>
              <a:gd name="csX2" fmla="*/ 7964311 w 7964311"/>
              <a:gd name="csY2" fmla="*/ 4944533 h 4967112"/>
              <a:gd name="csX3" fmla="*/ 67732 w 7964311"/>
              <a:gd name="csY3" fmla="*/ 4967112 h 4967112"/>
              <a:gd name="csX4" fmla="*/ 0 w 7964311"/>
              <a:gd name="csY4" fmla="*/ 0 h 4967112"/>
              <a:gd name="csX0" fmla="*/ 0 w 7975599"/>
              <a:gd name="csY0" fmla="*/ 0 h 4967112"/>
              <a:gd name="csX1" fmla="*/ 7975599 w 7975599"/>
              <a:gd name="csY1" fmla="*/ 11290 h 4967112"/>
              <a:gd name="csX2" fmla="*/ 7964311 w 7975599"/>
              <a:gd name="csY2" fmla="*/ 4944533 h 4967112"/>
              <a:gd name="csX3" fmla="*/ 67732 w 7975599"/>
              <a:gd name="csY3" fmla="*/ 4967112 h 4967112"/>
              <a:gd name="csX4" fmla="*/ 0 w 7975599"/>
              <a:gd name="csY4" fmla="*/ 0 h 4967112"/>
            </a:gdLst>
            <a:ahLst/>
            <a:cxnLst>
              <a:cxn ang="0">
                <a:pos x="csX0" y="csY0"/>
              </a:cxn>
              <a:cxn ang="0">
                <a:pos x="csX1" y="csY1"/>
              </a:cxn>
              <a:cxn ang="0">
                <a:pos x="csX2" y="csY2"/>
              </a:cxn>
              <a:cxn ang="0">
                <a:pos x="csX3" y="csY3"/>
              </a:cxn>
              <a:cxn ang="0">
                <a:pos x="csX4" y="csY4"/>
              </a:cxn>
            </a:cxnLst>
            <a:rect l="l" t="t" r="r" b="b"/>
            <a:pathLst>
              <a:path w="7975599" h="4967112">
                <a:moveTo>
                  <a:pt x="0" y="0"/>
                </a:moveTo>
                <a:lnTo>
                  <a:pt x="7975599" y="11290"/>
                </a:lnTo>
                <a:cubicBezTo>
                  <a:pt x="7971836" y="1655704"/>
                  <a:pt x="7968074" y="3300119"/>
                  <a:pt x="7964311" y="4944533"/>
                </a:cubicBezTo>
                <a:lnTo>
                  <a:pt x="67732" y="4967112"/>
                </a:lnTo>
                <a:lnTo>
                  <a:pt x="0" y="0"/>
                </a:lnTo>
                <a:close/>
              </a:path>
            </a:pathLst>
          </a:custGeom>
          <a:solidFill>
            <a:srgbClr val="EBCC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atin typeface="Hanken Grotesk" pitchFamily="2" charset="77"/>
            </a:endParaRPr>
          </a:p>
        </p:txBody>
      </p:sp>
      <p:sp>
        <p:nvSpPr>
          <p:cNvPr id="9" name="Vrije vorm 8">
            <a:extLst>
              <a:ext uri="{FF2B5EF4-FFF2-40B4-BE49-F238E27FC236}">
                <a16:creationId xmlns:a16="http://schemas.microsoft.com/office/drawing/2014/main" id="{480044F3-2231-0A79-4D42-8E5FA58DE496}"/>
              </a:ext>
            </a:extLst>
          </p:cNvPr>
          <p:cNvSpPr/>
          <p:nvPr/>
        </p:nvSpPr>
        <p:spPr>
          <a:xfrm>
            <a:off x="9601200" y="5101389"/>
            <a:ext cx="2081463" cy="1768643"/>
          </a:xfrm>
          <a:custGeom>
            <a:avLst/>
            <a:gdLst>
              <a:gd name="csX0" fmla="*/ 0 w 2081463"/>
              <a:gd name="csY0" fmla="*/ 1046748 h 1768643"/>
              <a:gd name="csX1" fmla="*/ 553453 w 2081463"/>
              <a:gd name="csY1" fmla="*/ 1010653 h 1768643"/>
              <a:gd name="csX2" fmla="*/ 770021 w 2081463"/>
              <a:gd name="csY2" fmla="*/ 12032 h 1768643"/>
              <a:gd name="csX3" fmla="*/ 1792705 w 2081463"/>
              <a:gd name="csY3" fmla="*/ 0 h 1768643"/>
              <a:gd name="csX4" fmla="*/ 1528011 w 2081463"/>
              <a:gd name="csY4" fmla="*/ 962527 h 1768643"/>
              <a:gd name="csX5" fmla="*/ 2081463 w 2081463"/>
              <a:gd name="csY5" fmla="*/ 902369 h 1768643"/>
              <a:gd name="csX6" fmla="*/ 1094874 w 2081463"/>
              <a:gd name="csY6" fmla="*/ 1768643 h 1768643"/>
              <a:gd name="csX7" fmla="*/ 0 w 2081463"/>
              <a:gd name="csY7" fmla="*/ 1046748 h 176864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2081463" h="1768643">
                <a:moveTo>
                  <a:pt x="0" y="1046748"/>
                </a:moveTo>
                <a:lnTo>
                  <a:pt x="553453" y="1010653"/>
                </a:lnTo>
                <a:lnTo>
                  <a:pt x="770021" y="12032"/>
                </a:lnTo>
                <a:lnTo>
                  <a:pt x="1792705" y="0"/>
                </a:lnTo>
                <a:lnTo>
                  <a:pt x="1528011" y="962527"/>
                </a:lnTo>
                <a:lnTo>
                  <a:pt x="2081463" y="902369"/>
                </a:lnTo>
                <a:lnTo>
                  <a:pt x="1094874" y="1768643"/>
                </a:lnTo>
                <a:lnTo>
                  <a:pt x="0" y="1046748"/>
                </a:lnTo>
                <a:close/>
              </a:path>
            </a:pathLst>
          </a:custGeom>
          <a:solidFill>
            <a:srgbClr val="DF30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6" name="Google Shape;86;p13"/>
          <p:cNvSpPr txBox="1"/>
          <p:nvPr/>
        </p:nvSpPr>
        <p:spPr>
          <a:xfrm>
            <a:off x="605111" y="2375430"/>
            <a:ext cx="10983594" cy="1015663"/>
          </a:xfrm>
          <a:prstGeom prst="rect">
            <a:avLst/>
          </a:prstGeom>
          <a:noFill/>
          <a:ln>
            <a:noFill/>
          </a:ln>
        </p:spPr>
        <p:txBody>
          <a:bodyPr spcFirstLastPara="1" wrap="square" lIns="0" tIns="0" rIns="0" bIns="0" anchor="t" anchorCtr="0">
            <a:spAutoFit/>
          </a:bodyPr>
          <a:lstStyle/>
          <a:p>
            <a:pPr algn="ctr">
              <a:lnSpc>
                <a:spcPct val="110000"/>
              </a:lnSpc>
            </a:pPr>
            <a:r>
              <a:rPr lang="nl-NL" sz="6000" b="1" noProof="0" dirty="0">
                <a:solidFill>
                  <a:schemeClr val="tx1"/>
                </a:solidFill>
                <a:latin typeface="Montserrat"/>
                <a:sym typeface="Playfair Display"/>
              </a:rPr>
              <a:t>Zeggenschapsdroom</a:t>
            </a:r>
            <a:endParaRPr lang="nl-NL" b="1" noProof="0" dirty="0">
              <a:solidFill>
                <a:schemeClr val="tx1"/>
              </a:solidFill>
              <a:latin typeface="Montserrat" pitchFamily="2" charset="77"/>
            </a:endParaRPr>
          </a:p>
        </p:txBody>
      </p:sp>
      <p:sp>
        <p:nvSpPr>
          <p:cNvPr id="87" name="Google Shape;87;p13"/>
          <p:cNvSpPr txBox="1"/>
          <p:nvPr/>
        </p:nvSpPr>
        <p:spPr>
          <a:xfrm>
            <a:off x="2286000" y="4324526"/>
            <a:ext cx="7620000" cy="1772793"/>
          </a:xfrm>
          <a:prstGeom prst="rect">
            <a:avLst/>
          </a:prstGeom>
          <a:noFill/>
          <a:ln>
            <a:noFill/>
          </a:ln>
        </p:spPr>
        <p:txBody>
          <a:bodyPr spcFirstLastPara="1" wrap="square" lIns="0" tIns="0" rIns="0" bIns="0" anchor="t" anchorCtr="0">
            <a:spAutoFit/>
          </a:bodyPr>
          <a:lstStyle/>
          <a:p>
            <a:pPr algn="ctr">
              <a:lnSpc>
                <a:spcPct val="159944"/>
              </a:lnSpc>
            </a:pPr>
            <a:r>
              <a:rPr lang="nl-NL" sz="1800" b="1" noProof="0" dirty="0">
                <a:solidFill>
                  <a:schemeClr val="tx1"/>
                </a:solidFill>
                <a:latin typeface="Montserrat" pitchFamily="2" charset="77"/>
                <a:ea typeface="Inter"/>
              </a:rPr>
              <a:t>De droom geeft ons betekenis, de visie geeft ons een koers. Door onze droom als kompas te gebruiken, transformeren we vage idealen naar een heldere visie op de toekomst.</a:t>
            </a:r>
          </a:p>
          <a:p>
            <a:pPr algn="ctr">
              <a:lnSpc>
                <a:spcPct val="159944"/>
              </a:lnSpc>
            </a:pPr>
            <a:endParaRPr lang="nl-NL" sz="1800" noProof="0" dirty="0">
              <a:solidFill>
                <a:schemeClr val="tx1"/>
              </a:solidFill>
              <a:latin typeface="Montserrat" pitchFamily="2" charset="77"/>
              <a:ea typeface="Inter"/>
            </a:endParaRPr>
          </a:p>
        </p:txBody>
      </p:sp>
      <p:pic>
        <p:nvPicPr>
          <p:cNvPr id="4" name="Afbeelding 3">
            <a:extLst>
              <a:ext uri="{FF2B5EF4-FFF2-40B4-BE49-F238E27FC236}">
                <a16:creationId xmlns:a16="http://schemas.microsoft.com/office/drawing/2014/main" id="{D4680C19-D73C-C46F-3BB6-D32F08CC7776}"/>
              </a:ext>
            </a:extLst>
          </p:cNvPr>
          <p:cNvPicPr>
            <a:picLocks noChangeAspect="1"/>
          </p:cNvPicPr>
          <p:nvPr/>
        </p:nvPicPr>
        <p:blipFill>
          <a:blip r:embed="rId3"/>
          <a:stretch>
            <a:fillRect/>
          </a:stretch>
        </p:blipFill>
        <p:spPr>
          <a:xfrm>
            <a:off x="425370" y="338050"/>
            <a:ext cx="1290083" cy="330955"/>
          </a:xfrm>
          <a:prstGeom prst="rect">
            <a:avLst/>
          </a:prstGeom>
        </p:spPr>
      </p:pic>
      <p:sp>
        <p:nvSpPr>
          <p:cNvPr id="5" name="Tekstvak 4">
            <a:extLst>
              <a:ext uri="{FF2B5EF4-FFF2-40B4-BE49-F238E27FC236}">
                <a16:creationId xmlns:a16="http://schemas.microsoft.com/office/drawing/2014/main" id="{96FC0F22-B164-6C0C-7DD5-A68997C53632}"/>
              </a:ext>
            </a:extLst>
          </p:cNvPr>
          <p:cNvSpPr txBox="1"/>
          <p:nvPr/>
        </p:nvSpPr>
        <p:spPr>
          <a:xfrm>
            <a:off x="10935195" y="118754"/>
            <a:ext cx="1048987" cy="553998"/>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r>
              <a:rPr lang="nl-NL" sz="1400" dirty="0">
                <a:solidFill>
                  <a:schemeClr val="tx1"/>
                </a:solidFill>
                <a:latin typeface="Hanken Grotesk" pitchFamily="2" charset="77"/>
              </a:rPr>
              <a:t>Eigen logo hier</a:t>
            </a:r>
          </a:p>
        </p:txBody>
      </p:sp>
      <p:sp>
        <p:nvSpPr>
          <p:cNvPr id="6" name="Tekstvak 5">
            <a:extLst>
              <a:ext uri="{FF2B5EF4-FFF2-40B4-BE49-F238E27FC236}">
                <a16:creationId xmlns:a16="http://schemas.microsoft.com/office/drawing/2014/main" id="{CD795903-79E4-8FFB-DF40-4003481F37E2}"/>
              </a:ext>
            </a:extLst>
          </p:cNvPr>
          <p:cNvSpPr txBox="1"/>
          <p:nvPr/>
        </p:nvSpPr>
        <p:spPr>
          <a:xfrm rot="266914">
            <a:off x="10239218" y="5214424"/>
            <a:ext cx="1068890" cy="1346651"/>
          </a:xfrm>
          <a:prstGeom prst="rect">
            <a:avLst/>
          </a:prstGeom>
          <a:noFill/>
        </p:spPr>
        <p:txBody>
          <a:bodyPr wrap="square">
            <a:spAutoFit/>
          </a:bodyPr>
          <a:lstStyle/>
          <a:p>
            <a:pPr lvl="0" defTabSz="914377">
              <a:lnSpc>
                <a:spcPct val="114000"/>
              </a:lnSpc>
              <a:buClrTx/>
              <a:defRPr/>
            </a:pPr>
            <a:r>
              <a:rPr kumimoji="0" lang="nl-NL" sz="900" b="0" i="0" u="sng" strike="noStrike" kern="1200" cap="none" spc="0" normalizeH="0" baseline="0" noProof="1">
                <a:ln>
                  <a:noFill/>
                </a:ln>
                <a:solidFill>
                  <a:prstClr val="black"/>
                </a:solidFill>
                <a:effectLst/>
                <a:uLnTx/>
                <a:uFillTx/>
                <a:latin typeface="Hanken Grotesk" pitchFamily="2" charset="77"/>
                <a:ea typeface="+mn-ea"/>
                <a:cs typeface="+mn-cs"/>
              </a:rPr>
              <a:t>Tip:</a:t>
            </a:r>
            <a:r>
              <a:rPr kumimoji="0" lang="nl-NL" sz="900" b="0" i="0" u="none" strike="noStrike" kern="1200" cap="none" spc="0" normalizeH="0" baseline="0" noProof="1">
                <a:ln>
                  <a:noFill/>
                </a:ln>
                <a:solidFill>
                  <a:prstClr val="black"/>
                </a:solidFill>
                <a:effectLst/>
                <a:uLnTx/>
                <a:uFillTx/>
                <a:latin typeface="Hanken Grotesk" pitchFamily="2" charset="77"/>
                <a:ea typeface="+mn-ea"/>
                <a:cs typeface="+mn-cs"/>
              </a:rPr>
              <a:t>  </a:t>
            </a:r>
            <a:r>
              <a:rPr lang="nl-NL" sz="900" dirty="0"/>
              <a:t>Deze presentatie bevat een spreekscript voor de gespreksleider. Klik onderaan op </a:t>
            </a:r>
            <a:r>
              <a:rPr lang="nl-NL" sz="900" b="1" dirty="0"/>
              <a:t>'Notities'</a:t>
            </a:r>
            <a:r>
              <a:rPr lang="nl-NL" sz="900" dirty="0"/>
              <a:t> om de tekst te bekijken.</a:t>
            </a:r>
            <a:endParaRPr kumimoji="0" lang="nl-NL" sz="900" b="0" i="0" u="none" strike="noStrike" kern="1200" cap="none" spc="0" normalizeH="0" baseline="0" noProof="1">
              <a:ln>
                <a:noFill/>
              </a:ln>
              <a:solidFill>
                <a:prstClr val="black"/>
              </a:solidFill>
              <a:effectLst/>
              <a:uLnTx/>
              <a:uFillTx/>
              <a:latin typeface="Hanken Grotesk" pitchFamily="2" charset="77"/>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EDC9"/>
        </a:solidFill>
        <a:effectLst/>
      </p:bgPr>
    </p:bg>
    <p:spTree>
      <p:nvGrpSpPr>
        <p:cNvPr id="1" name="Shape 134">
          <a:extLst>
            <a:ext uri="{FF2B5EF4-FFF2-40B4-BE49-F238E27FC236}">
              <a16:creationId xmlns:a16="http://schemas.microsoft.com/office/drawing/2014/main" id="{DC13D9CD-0D89-0BDA-75FF-534F0FB9960C}"/>
            </a:ext>
          </a:extLst>
        </p:cNvPr>
        <p:cNvGrpSpPr/>
        <p:nvPr/>
      </p:nvGrpSpPr>
      <p:grpSpPr>
        <a:xfrm>
          <a:off x="0" y="0"/>
          <a:ext cx="0" cy="0"/>
          <a:chOff x="0" y="0"/>
          <a:chExt cx="0" cy="0"/>
        </a:xfrm>
      </p:grpSpPr>
      <p:pic>
        <p:nvPicPr>
          <p:cNvPr id="5" name="Afbeelding 4">
            <a:extLst>
              <a:ext uri="{FF2B5EF4-FFF2-40B4-BE49-F238E27FC236}">
                <a16:creationId xmlns:a16="http://schemas.microsoft.com/office/drawing/2014/main" id="{03AF77D4-1FA2-4A52-CBFB-43B2C6366274}"/>
              </a:ext>
            </a:extLst>
          </p:cNvPr>
          <p:cNvPicPr>
            <a:picLocks noChangeAspect="1"/>
          </p:cNvPicPr>
          <p:nvPr/>
        </p:nvPicPr>
        <p:blipFill>
          <a:blip r:embed="rId3"/>
          <a:stretch>
            <a:fillRect/>
          </a:stretch>
        </p:blipFill>
        <p:spPr>
          <a:xfrm>
            <a:off x="425370" y="338050"/>
            <a:ext cx="1290083" cy="330955"/>
          </a:xfrm>
          <a:prstGeom prst="rect">
            <a:avLst/>
          </a:prstGeom>
        </p:spPr>
      </p:pic>
      <p:sp>
        <p:nvSpPr>
          <p:cNvPr id="2" name="Google Shape;96;p14">
            <a:extLst>
              <a:ext uri="{FF2B5EF4-FFF2-40B4-BE49-F238E27FC236}">
                <a16:creationId xmlns:a16="http://schemas.microsoft.com/office/drawing/2014/main" id="{594375A0-18B6-93CE-FE79-6654776E5140}"/>
              </a:ext>
            </a:extLst>
          </p:cNvPr>
          <p:cNvSpPr txBox="1"/>
          <p:nvPr/>
        </p:nvSpPr>
        <p:spPr>
          <a:xfrm>
            <a:off x="1095375" y="2014064"/>
            <a:ext cx="10001250" cy="1323439"/>
          </a:xfrm>
          <a:prstGeom prst="rect">
            <a:avLst/>
          </a:prstGeom>
          <a:noFill/>
          <a:ln>
            <a:noFill/>
          </a:ln>
        </p:spPr>
        <p:txBody>
          <a:bodyPr spcFirstLastPara="1" wrap="square" lIns="0" tIns="0" rIns="0" bIns="0" anchor="t" anchorCtr="0">
            <a:spAutoFit/>
          </a:bodyPr>
          <a:lstStyle/>
          <a:p>
            <a:pPr algn="ctr"/>
            <a:r>
              <a:rPr lang="nl-NL" sz="3200" b="1" noProof="0" dirty="0">
                <a:solidFill>
                  <a:schemeClr val="tx1"/>
                </a:solidFill>
                <a:latin typeface="Montserrat"/>
                <a:ea typeface="Inter"/>
                <a:cs typeface="Inter"/>
                <a:sym typeface="Inter"/>
              </a:rPr>
              <a:t>Deel 2:</a:t>
            </a:r>
            <a:endParaRPr lang="nl-NL" sz="3200" noProof="0" dirty="0">
              <a:solidFill>
                <a:schemeClr val="tx1"/>
              </a:solidFill>
              <a:latin typeface="Hanken Grotesk" pitchFamily="2" charset="77"/>
              <a:sym typeface="Inter"/>
            </a:endParaRPr>
          </a:p>
          <a:p>
            <a:pPr algn="ctr"/>
            <a:r>
              <a:rPr lang="nl-NL" sz="5400" b="1" noProof="0" dirty="0">
                <a:solidFill>
                  <a:schemeClr val="tx1"/>
                </a:solidFill>
                <a:latin typeface="Montserrat"/>
                <a:ea typeface="Inter"/>
                <a:cs typeface="Inter"/>
                <a:sym typeface="Inter"/>
              </a:rPr>
              <a:t>De</a:t>
            </a:r>
            <a:r>
              <a:rPr lang="nl-NL" sz="5400" b="1" u="none" strike="noStrike" cap="none" noProof="0" dirty="0">
                <a:solidFill>
                  <a:schemeClr val="tx1"/>
                </a:solidFill>
                <a:latin typeface="Montserrat"/>
                <a:ea typeface="Inter"/>
                <a:cs typeface="Inter"/>
                <a:sym typeface="Inter"/>
              </a:rPr>
              <a:t> </a:t>
            </a:r>
            <a:r>
              <a:rPr lang="nl-NL" sz="5400" b="1" noProof="0" dirty="0">
                <a:solidFill>
                  <a:schemeClr val="tx1"/>
                </a:solidFill>
                <a:latin typeface="Montserrat"/>
                <a:ea typeface="Inter"/>
                <a:cs typeface="Inter"/>
                <a:sym typeface="Inter"/>
              </a:rPr>
              <a:t>visie</a:t>
            </a:r>
            <a:endParaRPr lang="nl-NL" sz="5400" noProof="0" dirty="0">
              <a:solidFill>
                <a:schemeClr val="tx1"/>
              </a:solidFill>
              <a:latin typeface="Montserrat" pitchFamily="2" charset="77"/>
            </a:endParaRPr>
          </a:p>
        </p:txBody>
      </p:sp>
      <p:sp>
        <p:nvSpPr>
          <p:cNvPr id="6" name="Google Shape;97;p14">
            <a:extLst>
              <a:ext uri="{FF2B5EF4-FFF2-40B4-BE49-F238E27FC236}">
                <a16:creationId xmlns:a16="http://schemas.microsoft.com/office/drawing/2014/main" id="{22C432FA-FBBB-4020-47F4-3500BE3CB8AE}"/>
              </a:ext>
            </a:extLst>
          </p:cNvPr>
          <p:cNvSpPr txBox="1"/>
          <p:nvPr/>
        </p:nvSpPr>
        <p:spPr>
          <a:xfrm>
            <a:off x="2621674" y="4197814"/>
            <a:ext cx="6948652" cy="830997"/>
          </a:xfrm>
          <a:prstGeom prst="rect">
            <a:avLst/>
          </a:prstGeom>
          <a:noFill/>
          <a:ln>
            <a:noFill/>
          </a:ln>
        </p:spPr>
        <p:txBody>
          <a:bodyPr spcFirstLastPara="1" wrap="square" lIns="0" tIns="0" rIns="0" bIns="0" anchor="t" anchorCtr="0">
            <a:spAutoFit/>
          </a:bodyPr>
          <a:lstStyle/>
          <a:p>
            <a:pPr algn="ctr">
              <a:lnSpc>
                <a:spcPct val="160000"/>
              </a:lnSpc>
            </a:pPr>
            <a:r>
              <a:rPr lang="nl-NL" sz="1500" noProof="0" dirty="0">
                <a:solidFill>
                  <a:schemeClr val="tx1"/>
                </a:solidFill>
                <a:latin typeface="Hanken Grotesk"/>
                <a:ea typeface="Inter"/>
                <a:sym typeface="Inter"/>
              </a:rPr>
              <a:t>Doorloop de stappen als professionele raad</a:t>
            </a:r>
            <a:r>
              <a:rPr lang="nl-NL" sz="1500" dirty="0">
                <a:solidFill>
                  <a:schemeClr val="tx1"/>
                </a:solidFill>
                <a:latin typeface="Hanken Grotesk"/>
                <a:ea typeface="Inter"/>
                <a:sym typeface="Inter"/>
              </a:rPr>
              <a:t> of afvaardiging van professionals</a:t>
            </a:r>
            <a:r>
              <a:rPr lang="nl-NL" sz="1500" noProof="0" dirty="0">
                <a:solidFill>
                  <a:schemeClr val="tx1"/>
                </a:solidFill>
                <a:latin typeface="Hanken Grotesk"/>
                <a:ea typeface="Inter"/>
                <a:sym typeface="Inter"/>
              </a:rPr>
              <a:t>.</a:t>
            </a:r>
            <a:r>
              <a:rPr lang="nl-NL" sz="1500" dirty="0">
                <a:solidFill>
                  <a:schemeClr val="tx1"/>
                </a:solidFill>
                <a:latin typeface="Hanken Grotesk"/>
                <a:ea typeface="Inter"/>
                <a:sym typeface="Inter"/>
              </a:rPr>
              <a:t> </a:t>
            </a:r>
          </a:p>
          <a:p>
            <a:pPr algn="ctr"/>
            <a:r>
              <a:rPr lang="nl-NL" sz="1500" dirty="0">
                <a:solidFill>
                  <a:schemeClr val="tx1"/>
                </a:solidFill>
                <a:latin typeface="Hanken Grotesk" pitchFamily="2" charset="77"/>
                <a:ea typeface="Inter"/>
                <a:sym typeface="Inter"/>
              </a:rPr>
              <a:t>Neem de tijd voor reflectie en </a:t>
            </a:r>
            <a:r>
              <a:rPr lang="nl-NL" sz="1500" dirty="0">
                <a:solidFill>
                  <a:schemeClr val="tx1"/>
                </a:solidFill>
                <a:latin typeface="Hanken Grotesk" pitchFamily="2" charset="77"/>
                <a:ea typeface="Inter"/>
              </a:rPr>
              <a:t>kom erachter waar jullie het meeste energie van krijgen</a:t>
            </a:r>
            <a:r>
              <a:rPr lang="nl-NL" sz="1500" dirty="0">
                <a:solidFill>
                  <a:schemeClr val="tx1"/>
                </a:solidFill>
                <a:latin typeface="Hanken Grotesk" pitchFamily="2" charset="77"/>
                <a:ea typeface="Inter"/>
                <a:sym typeface="Inter"/>
              </a:rPr>
              <a:t>.</a:t>
            </a:r>
            <a:endParaRPr lang="nl-NL" sz="1500" dirty="0">
              <a:solidFill>
                <a:schemeClr val="tx1"/>
              </a:solidFill>
              <a:latin typeface="Hanken Grotesk" pitchFamily="2" charset="77"/>
              <a:ea typeface="Inter"/>
            </a:endParaRPr>
          </a:p>
        </p:txBody>
      </p:sp>
      <p:sp>
        <p:nvSpPr>
          <p:cNvPr id="4" name="Tekstvak 3">
            <a:extLst>
              <a:ext uri="{FF2B5EF4-FFF2-40B4-BE49-F238E27FC236}">
                <a16:creationId xmlns:a16="http://schemas.microsoft.com/office/drawing/2014/main" id="{1B053C7E-2F32-C50B-AB1E-1BF52A1C8440}"/>
              </a:ext>
            </a:extLst>
          </p:cNvPr>
          <p:cNvSpPr txBox="1"/>
          <p:nvPr/>
        </p:nvSpPr>
        <p:spPr>
          <a:xfrm>
            <a:off x="10935195" y="118754"/>
            <a:ext cx="1048987" cy="553998"/>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r>
              <a:rPr lang="nl-NL" sz="1400" dirty="0">
                <a:solidFill>
                  <a:schemeClr val="tx1"/>
                </a:solidFill>
                <a:latin typeface="Hanken Grotesk" pitchFamily="2" charset="77"/>
              </a:rPr>
              <a:t>Eigen logo hier</a:t>
            </a:r>
          </a:p>
        </p:txBody>
      </p:sp>
    </p:spTree>
    <p:extLst>
      <p:ext uri="{BB962C8B-B14F-4D97-AF65-F5344CB8AC3E}">
        <p14:creationId xmlns:p14="http://schemas.microsoft.com/office/powerpoint/2010/main" val="4293295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7">
          <a:extLst>
            <a:ext uri="{FF2B5EF4-FFF2-40B4-BE49-F238E27FC236}">
              <a16:creationId xmlns:a16="http://schemas.microsoft.com/office/drawing/2014/main" id="{8D37E6AB-4EAB-1B63-D7AE-2DADFFF4B079}"/>
            </a:ext>
          </a:extLst>
        </p:cNvPr>
        <p:cNvGrpSpPr/>
        <p:nvPr/>
      </p:nvGrpSpPr>
      <p:grpSpPr>
        <a:xfrm>
          <a:off x="0" y="0"/>
          <a:ext cx="0" cy="0"/>
          <a:chOff x="0" y="0"/>
          <a:chExt cx="0" cy="0"/>
        </a:xfrm>
      </p:grpSpPr>
      <p:sp>
        <p:nvSpPr>
          <p:cNvPr id="3" name="Rechthoek 2">
            <a:extLst>
              <a:ext uri="{FF2B5EF4-FFF2-40B4-BE49-F238E27FC236}">
                <a16:creationId xmlns:a16="http://schemas.microsoft.com/office/drawing/2014/main" id="{B7DDAB2F-2D8D-12A0-3316-B5B0A15EB086}"/>
              </a:ext>
            </a:extLst>
          </p:cNvPr>
          <p:cNvSpPr/>
          <p:nvPr/>
        </p:nvSpPr>
        <p:spPr>
          <a:xfrm>
            <a:off x="10657344" y="-211577"/>
            <a:ext cx="1654233" cy="1228640"/>
          </a:xfrm>
          <a:custGeom>
            <a:avLst/>
            <a:gdLst>
              <a:gd name="csX0" fmla="*/ 0 w 5019891"/>
              <a:gd name="csY0" fmla="*/ 0 h 3731172"/>
              <a:gd name="csX1" fmla="*/ 5019891 w 5019891"/>
              <a:gd name="csY1" fmla="*/ 0 h 3731172"/>
              <a:gd name="csX2" fmla="*/ 5019891 w 5019891"/>
              <a:gd name="csY2" fmla="*/ 3731172 h 3731172"/>
              <a:gd name="csX3" fmla="*/ 0 w 5019891"/>
              <a:gd name="csY3" fmla="*/ 3731172 h 3731172"/>
              <a:gd name="csX4" fmla="*/ 0 w 5019891"/>
              <a:gd name="csY4" fmla="*/ 0 h 3731172"/>
              <a:gd name="csX0" fmla="*/ 0 w 5087624"/>
              <a:gd name="csY0" fmla="*/ 124178 h 3855350"/>
              <a:gd name="csX1" fmla="*/ 5087624 w 5087624"/>
              <a:gd name="csY1" fmla="*/ 0 h 3855350"/>
              <a:gd name="csX2" fmla="*/ 5019891 w 5087624"/>
              <a:gd name="csY2" fmla="*/ 3855350 h 3855350"/>
              <a:gd name="csX3" fmla="*/ 0 w 5087624"/>
              <a:gd name="csY3" fmla="*/ 3855350 h 3855350"/>
              <a:gd name="csX4" fmla="*/ 0 w 5087624"/>
              <a:gd name="csY4" fmla="*/ 124178 h 3855350"/>
              <a:gd name="csX0" fmla="*/ 90311 w 5177935"/>
              <a:gd name="csY0" fmla="*/ 124178 h 3945661"/>
              <a:gd name="csX1" fmla="*/ 5177935 w 5177935"/>
              <a:gd name="csY1" fmla="*/ 0 h 3945661"/>
              <a:gd name="csX2" fmla="*/ 5110202 w 5177935"/>
              <a:gd name="csY2" fmla="*/ 3855350 h 3945661"/>
              <a:gd name="csX3" fmla="*/ 0 w 5177935"/>
              <a:gd name="csY3" fmla="*/ 3945661 h 3945661"/>
              <a:gd name="csX4" fmla="*/ 90311 w 5177935"/>
              <a:gd name="csY4" fmla="*/ 124178 h 3945661"/>
              <a:gd name="csX0" fmla="*/ 90311 w 5177935"/>
              <a:gd name="csY0" fmla="*/ 124178 h 3945661"/>
              <a:gd name="csX1" fmla="*/ 5177935 w 5177935"/>
              <a:gd name="csY1" fmla="*/ 0 h 3945661"/>
              <a:gd name="csX2" fmla="*/ 5166647 w 5177935"/>
              <a:gd name="csY2" fmla="*/ 3911795 h 3945661"/>
              <a:gd name="csX3" fmla="*/ 0 w 5177935"/>
              <a:gd name="csY3" fmla="*/ 3945661 h 3945661"/>
              <a:gd name="csX4" fmla="*/ 90311 w 5177935"/>
              <a:gd name="csY4" fmla="*/ 124178 h 3945661"/>
              <a:gd name="csX0" fmla="*/ 45155 w 5177935"/>
              <a:gd name="csY0" fmla="*/ 90311 h 3945661"/>
              <a:gd name="csX1" fmla="*/ 5177935 w 5177935"/>
              <a:gd name="csY1" fmla="*/ 0 h 3945661"/>
              <a:gd name="csX2" fmla="*/ 5166647 w 5177935"/>
              <a:gd name="csY2" fmla="*/ 3911795 h 3945661"/>
              <a:gd name="csX3" fmla="*/ 0 w 5177935"/>
              <a:gd name="csY3" fmla="*/ 3945661 h 3945661"/>
              <a:gd name="csX4" fmla="*/ 45155 w 5177935"/>
              <a:gd name="csY4" fmla="*/ 90311 h 3945661"/>
              <a:gd name="csX0" fmla="*/ 45155 w 5177935"/>
              <a:gd name="csY0" fmla="*/ 33866 h 3889216"/>
              <a:gd name="csX1" fmla="*/ 5177935 w 5177935"/>
              <a:gd name="csY1" fmla="*/ 0 h 3889216"/>
              <a:gd name="csX2" fmla="*/ 5166647 w 5177935"/>
              <a:gd name="csY2" fmla="*/ 3855350 h 3889216"/>
              <a:gd name="csX3" fmla="*/ 0 w 5177935"/>
              <a:gd name="csY3" fmla="*/ 3889216 h 3889216"/>
              <a:gd name="csX4" fmla="*/ 45155 w 5177935"/>
              <a:gd name="csY4" fmla="*/ 33866 h 3889216"/>
              <a:gd name="csX0" fmla="*/ 101599 w 5234379"/>
              <a:gd name="csY0" fmla="*/ 33866 h 4047261"/>
              <a:gd name="csX1" fmla="*/ 5234379 w 5234379"/>
              <a:gd name="csY1" fmla="*/ 0 h 4047261"/>
              <a:gd name="csX2" fmla="*/ 5223091 w 5234379"/>
              <a:gd name="csY2" fmla="*/ 3855350 h 4047261"/>
              <a:gd name="csX3" fmla="*/ 0 w 5234379"/>
              <a:gd name="csY3" fmla="*/ 4047261 h 4047261"/>
              <a:gd name="csX4" fmla="*/ 101599 w 5234379"/>
              <a:gd name="csY4" fmla="*/ 33866 h 4047261"/>
            </a:gdLst>
            <a:ahLst/>
            <a:cxnLst>
              <a:cxn ang="0">
                <a:pos x="csX0" y="csY0"/>
              </a:cxn>
              <a:cxn ang="0">
                <a:pos x="csX1" y="csY1"/>
              </a:cxn>
              <a:cxn ang="0">
                <a:pos x="csX2" y="csY2"/>
              </a:cxn>
              <a:cxn ang="0">
                <a:pos x="csX3" y="csY3"/>
              </a:cxn>
              <a:cxn ang="0">
                <a:pos x="csX4" y="csY4"/>
              </a:cxn>
            </a:cxnLst>
            <a:rect l="l" t="t" r="r" b="b"/>
            <a:pathLst>
              <a:path w="5234379" h="4047261">
                <a:moveTo>
                  <a:pt x="101599" y="33866"/>
                </a:moveTo>
                <a:lnTo>
                  <a:pt x="5234379" y="0"/>
                </a:lnTo>
                <a:cubicBezTo>
                  <a:pt x="5230616" y="1303932"/>
                  <a:pt x="5226854" y="2551418"/>
                  <a:pt x="5223091" y="3855350"/>
                </a:cubicBezTo>
                <a:lnTo>
                  <a:pt x="0" y="4047261"/>
                </a:lnTo>
                <a:lnTo>
                  <a:pt x="101599" y="33866"/>
                </a:lnTo>
                <a:close/>
              </a:path>
            </a:pathLst>
          </a:custGeom>
          <a:solidFill>
            <a:srgbClr val="EBCC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atin typeface="Hanken Grotesk" pitchFamily="2" charset="77"/>
            </a:endParaRPr>
          </a:p>
        </p:txBody>
      </p:sp>
      <p:sp>
        <p:nvSpPr>
          <p:cNvPr id="14" name="Rechthoek 2">
            <a:extLst>
              <a:ext uri="{FF2B5EF4-FFF2-40B4-BE49-F238E27FC236}">
                <a16:creationId xmlns:a16="http://schemas.microsoft.com/office/drawing/2014/main" id="{5FC08F2C-EE64-E307-1D39-8EE4F98E699D}"/>
              </a:ext>
            </a:extLst>
          </p:cNvPr>
          <p:cNvSpPr/>
          <p:nvPr/>
        </p:nvSpPr>
        <p:spPr>
          <a:xfrm>
            <a:off x="667710" y="2044137"/>
            <a:ext cx="4981249" cy="2351119"/>
          </a:xfrm>
          <a:custGeom>
            <a:avLst/>
            <a:gdLst>
              <a:gd name="csX0" fmla="*/ 0 w 5019891"/>
              <a:gd name="csY0" fmla="*/ 0 h 3731172"/>
              <a:gd name="csX1" fmla="*/ 5019891 w 5019891"/>
              <a:gd name="csY1" fmla="*/ 0 h 3731172"/>
              <a:gd name="csX2" fmla="*/ 5019891 w 5019891"/>
              <a:gd name="csY2" fmla="*/ 3731172 h 3731172"/>
              <a:gd name="csX3" fmla="*/ 0 w 5019891"/>
              <a:gd name="csY3" fmla="*/ 3731172 h 3731172"/>
              <a:gd name="csX4" fmla="*/ 0 w 5019891"/>
              <a:gd name="csY4" fmla="*/ 0 h 3731172"/>
              <a:gd name="csX0" fmla="*/ 0 w 5087624"/>
              <a:gd name="csY0" fmla="*/ 124178 h 3855350"/>
              <a:gd name="csX1" fmla="*/ 5087624 w 5087624"/>
              <a:gd name="csY1" fmla="*/ 0 h 3855350"/>
              <a:gd name="csX2" fmla="*/ 5019891 w 5087624"/>
              <a:gd name="csY2" fmla="*/ 3855350 h 3855350"/>
              <a:gd name="csX3" fmla="*/ 0 w 5087624"/>
              <a:gd name="csY3" fmla="*/ 3855350 h 3855350"/>
              <a:gd name="csX4" fmla="*/ 0 w 5087624"/>
              <a:gd name="csY4" fmla="*/ 124178 h 3855350"/>
              <a:gd name="csX0" fmla="*/ 90311 w 5177935"/>
              <a:gd name="csY0" fmla="*/ 124178 h 3945661"/>
              <a:gd name="csX1" fmla="*/ 5177935 w 5177935"/>
              <a:gd name="csY1" fmla="*/ 0 h 3945661"/>
              <a:gd name="csX2" fmla="*/ 5110202 w 5177935"/>
              <a:gd name="csY2" fmla="*/ 3855350 h 3945661"/>
              <a:gd name="csX3" fmla="*/ 0 w 5177935"/>
              <a:gd name="csY3" fmla="*/ 3945661 h 3945661"/>
              <a:gd name="csX4" fmla="*/ 90311 w 5177935"/>
              <a:gd name="csY4" fmla="*/ 124178 h 3945661"/>
              <a:gd name="csX0" fmla="*/ 90311 w 5177935"/>
              <a:gd name="csY0" fmla="*/ 124178 h 3945661"/>
              <a:gd name="csX1" fmla="*/ 5177935 w 5177935"/>
              <a:gd name="csY1" fmla="*/ 0 h 3945661"/>
              <a:gd name="csX2" fmla="*/ 5166647 w 5177935"/>
              <a:gd name="csY2" fmla="*/ 3911795 h 3945661"/>
              <a:gd name="csX3" fmla="*/ 0 w 5177935"/>
              <a:gd name="csY3" fmla="*/ 3945661 h 3945661"/>
              <a:gd name="csX4" fmla="*/ 90311 w 5177935"/>
              <a:gd name="csY4" fmla="*/ 124178 h 3945661"/>
              <a:gd name="csX0" fmla="*/ 45155 w 5177935"/>
              <a:gd name="csY0" fmla="*/ 90311 h 3945661"/>
              <a:gd name="csX1" fmla="*/ 5177935 w 5177935"/>
              <a:gd name="csY1" fmla="*/ 0 h 3945661"/>
              <a:gd name="csX2" fmla="*/ 5166647 w 5177935"/>
              <a:gd name="csY2" fmla="*/ 3911795 h 3945661"/>
              <a:gd name="csX3" fmla="*/ 0 w 5177935"/>
              <a:gd name="csY3" fmla="*/ 3945661 h 3945661"/>
              <a:gd name="csX4" fmla="*/ 45155 w 5177935"/>
              <a:gd name="csY4" fmla="*/ 90311 h 3945661"/>
              <a:gd name="csX0" fmla="*/ 45155 w 5177935"/>
              <a:gd name="csY0" fmla="*/ 33866 h 3889216"/>
              <a:gd name="csX1" fmla="*/ 5177935 w 5177935"/>
              <a:gd name="csY1" fmla="*/ 0 h 3889216"/>
              <a:gd name="csX2" fmla="*/ 5166647 w 5177935"/>
              <a:gd name="csY2" fmla="*/ 3855350 h 3889216"/>
              <a:gd name="csX3" fmla="*/ 0 w 5177935"/>
              <a:gd name="csY3" fmla="*/ 3889216 h 3889216"/>
              <a:gd name="csX4" fmla="*/ 45155 w 5177935"/>
              <a:gd name="csY4" fmla="*/ 33866 h 3889216"/>
              <a:gd name="csX0" fmla="*/ 101599 w 5234379"/>
              <a:gd name="csY0" fmla="*/ 33866 h 4047261"/>
              <a:gd name="csX1" fmla="*/ 5234379 w 5234379"/>
              <a:gd name="csY1" fmla="*/ 0 h 4047261"/>
              <a:gd name="csX2" fmla="*/ 5223091 w 5234379"/>
              <a:gd name="csY2" fmla="*/ 3855350 h 4047261"/>
              <a:gd name="csX3" fmla="*/ 0 w 5234379"/>
              <a:gd name="csY3" fmla="*/ 4047261 h 4047261"/>
              <a:gd name="csX4" fmla="*/ 101599 w 5234379"/>
              <a:gd name="csY4" fmla="*/ 33866 h 4047261"/>
              <a:gd name="csX0" fmla="*/ 60959 w 5234379"/>
              <a:gd name="csY0" fmla="*/ 0 h 4154337"/>
              <a:gd name="csX1" fmla="*/ 5234379 w 5234379"/>
              <a:gd name="csY1" fmla="*/ 107076 h 4154337"/>
              <a:gd name="csX2" fmla="*/ 5223091 w 5234379"/>
              <a:gd name="csY2" fmla="*/ 3962426 h 4154337"/>
              <a:gd name="csX3" fmla="*/ 0 w 5234379"/>
              <a:gd name="csY3" fmla="*/ 4154337 h 4154337"/>
              <a:gd name="csX4" fmla="*/ 60959 w 5234379"/>
              <a:gd name="csY4" fmla="*/ 0 h 4154337"/>
              <a:gd name="csX0" fmla="*/ 60959 w 5234485"/>
              <a:gd name="csY0" fmla="*/ 0 h 4156220"/>
              <a:gd name="csX1" fmla="*/ 5234379 w 5234485"/>
              <a:gd name="csY1" fmla="*/ 107076 h 4156220"/>
              <a:gd name="csX2" fmla="*/ 5233251 w 5234485"/>
              <a:gd name="csY2" fmla="*/ 4156220 h 4156220"/>
              <a:gd name="csX3" fmla="*/ 0 w 5234485"/>
              <a:gd name="csY3" fmla="*/ 4154337 h 4156220"/>
              <a:gd name="csX4" fmla="*/ 60959 w 5234485"/>
              <a:gd name="csY4" fmla="*/ 0 h 4156220"/>
            </a:gdLst>
            <a:ahLst/>
            <a:cxnLst>
              <a:cxn ang="0">
                <a:pos x="csX0" y="csY0"/>
              </a:cxn>
              <a:cxn ang="0">
                <a:pos x="csX1" y="csY1"/>
              </a:cxn>
              <a:cxn ang="0">
                <a:pos x="csX2" y="csY2"/>
              </a:cxn>
              <a:cxn ang="0">
                <a:pos x="csX3" y="csY3"/>
              </a:cxn>
              <a:cxn ang="0">
                <a:pos x="csX4" y="csY4"/>
              </a:cxn>
            </a:cxnLst>
            <a:rect l="l" t="t" r="r" b="b"/>
            <a:pathLst>
              <a:path w="5234485" h="4156220">
                <a:moveTo>
                  <a:pt x="60959" y="0"/>
                </a:moveTo>
                <a:lnTo>
                  <a:pt x="5234379" y="107076"/>
                </a:lnTo>
                <a:cubicBezTo>
                  <a:pt x="5230616" y="1411008"/>
                  <a:pt x="5237014" y="2852288"/>
                  <a:pt x="5233251" y="4156220"/>
                </a:cubicBezTo>
                <a:lnTo>
                  <a:pt x="0" y="4154337"/>
                </a:lnTo>
                <a:lnTo>
                  <a:pt x="60959" y="0"/>
                </a:lnTo>
                <a:close/>
              </a:path>
            </a:pathLst>
          </a:custGeom>
          <a:solidFill>
            <a:srgbClr val="EBCC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atin typeface="Hanken Grotesk" pitchFamily="2" charset="77"/>
            </a:endParaRPr>
          </a:p>
        </p:txBody>
      </p:sp>
      <p:pic>
        <p:nvPicPr>
          <p:cNvPr id="13" name="Afbeelding 12">
            <a:extLst>
              <a:ext uri="{FF2B5EF4-FFF2-40B4-BE49-F238E27FC236}">
                <a16:creationId xmlns:a16="http://schemas.microsoft.com/office/drawing/2014/main" id="{8EAEDF9A-CB70-418C-B44E-4E0E7BFC7EE8}"/>
              </a:ext>
            </a:extLst>
          </p:cNvPr>
          <p:cNvPicPr>
            <a:picLocks noChangeAspect="1"/>
          </p:cNvPicPr>
          <p:nvPr/>
        </p:nvPicPr>
        <p:blipFill>
          <a:blip r:embed="rId3"/>
          <a:stretch>
            <a:fillRect/>
          </a:stretch>
        </p:blipFill>
        <p:spPr>
          <a:xfrm rot="717105">
            <a:off x="6172435" y="2025338"/>
            <a:ext cx="4730342" cy="4612083"/>
          </a:xfrm>
          <a:prstGeom prst="rect">
            <a:avLst/>
          </a:prstGeom>
        </p:spPr>
      </p:pic>
      <p:sp>
        <p:nvSpPr>
          <p:cNvPr id="2" name="Google Shape;106;p15">
            <a:extLst>
              <a:ext uri="{FF2B5EF4-FFF2-40B4-BE49-F238E27FC236}">
                <a16:creationId xmlns:a16="http://schemas.microsoft.com/office/drawing/2014/main" id="{4003EB37-C15A-7A1E-06DD-D5C25374B60D}"/>
              </a:ext>
            </a:extLst>
          </p:cNvPr>
          <p:cNvSpPr txBox="1"/>
          <p:nvPr/>
        </p:nvSpPr>
        <p:spPr>
          <a:xfrm>
            <a:off x="952500" y="916842"/>
            <a:ext cx="11001375" cy="677108"/>
          </a:xfrm>
          <a:prstGeom prst="rect">
            <a:avLst/>
          </a:prstGeom>
          <a:noFill/>
          <a:ln>
            <a:noFill/>
          </a:ln>
        </p:spPr>
        <p:txBody>
          <a:bodyPr spcFirstLastPara="1" wrap="square" lIns="0" tIns="0" rIns="0" bIns="0" anchor="t" anchorCtr="0">
            <a:spAutoFit/>
          </a:bodyPr>
          <a:lstStyle/>
          <a:p>
            <a:r>
              <a:rPr lang="nl-NL" sz="4400" b="1" u="none" strike="noStrike" cap="none" noProof="0" dirty="0">
                <a:solidFill>
                  <a:schemeClr val="tx1"/>
                </a:solidFill>
                <a:latin typeface="Montserrat"/>
                <a:ea typeface="Playfair Display"/>
                <a:cs typeface="Playfair Display"/>
                <a:sym typeface="Playfair Display"/>
              </a:rPr>
              <a:t>Stap </a:t>
            </a:r>
            <a:r>
              <a:rPr lang="nl-NL" sz="4400" b="1" noProof="0" dirty="0">
                <a:solidFill>
                  <a:schemeClr val="tx1"/>
                </a:solidFill>
                <a:latin typeface="Montserrat"/>
                <a:ea typeface="Playfair Display"/>
                <a:cs typeface="Playfair Display"/>
                <a:sym typeface="Playfair Display"/>
              </a:rPr>
              <a:t>6</a:t>
            </a:r>
            <a:r>
              <a:rPr lang="nl-NL" sz="4400" b="1" u="none" strike="noStrike" cap="none" noProof="0" dirty="0">
                <a:solidFill>
                  <a:schemeClr val="tx1"/>
                </a:solidFill>
                <a:latin typeface="Montserrat"/>
                <a:ea typeface="Playfair Display"/>
                <a:cs typeface="Playfair Display"/>
                <a:sym typeface="Playfair Display"/>
              </a:rPr>
              <a:t>: w</a:t>
            </a:r>
            <a:r>
              <a:rPr lang="nl-NL" sz="4400" b="1" noProof="0" dirty="0">
                <a:solidFill>
                  <a:schemeClr val="tx1"/>
                </a:solidFill>
                <a:latin typeface="Montserrat"/>
                <a:ea typeface="Playfair Display"/>
                <a:cs typeface="Playfair Display"/>
                <a:sym typeface="Playfair Display"/>
              </a:rPr>
              <a:t>at vinden we belangrijk?</a:t>
            </a:r>
            <a:endParaRPr lang="nl-NL" sz="4400" noProof="0" dirty="0">
              <a:solidFill>
                <a:schemeClr val="tx1"/>
              </a:solidFill>
              <a:latin typeface="Montserrat"/>
            </a:endParaRPr>
          </a:p>
        </p:txBody>
      </p:sp>
      <p:pic>
        <p:nvPicPr>
          <p:cNvPr id="4" name="Afbeelding 3">
            <a:extLst>
              <a:ext uri="{FF2B5EF4-FFF2-40B4-BE49-F238E27FC236}">
                <a16:creationId xmlns:a16="http://schemas.microsoft.com/office/drawing/2014/main" id="{23388D6B-D1BA-2384-C7EE-A7E5027B1685}"/>
              </a:ext>
            </a:extLst>
          </p:cNvPr>
          <p:cNvPicPr>
            <a:picLocks noChangeAspect="1"/>
          </p:cNvPicPr>
          <p:nvPr/>
        </p:nvPicPr>
        <p:blipFill>
          <a:blip r:embed="rId4"/>
          <a:stretch>
            <a:fillRect/>
          </a:stretch>
        </p:blipFill>
        <p:spPr>
          <a:xfrm>
            <a:off x="425370" y="338050"/>
            <a:ext cx="1290083" cy="330955"/>
          </a:xfrm>
          <a:prstGeom prst="rect">
            <a:avLst/>
          </a:prstGeom>
        </p:spPr>
      </p:pic>
      <p:pic>
        <p:nvPicPr>
          <p:cNvPr id="9" name="Afbeelding 8">
            <a:extLst>
              <a:ext uri="{FF2B5EF4-FFF2-40B4-BE49-F238E27FC236}">
                <a16:creationId xmlns:a16="http://schemas.microsoft.com/office/drawing/2014/main" id="{11AAE6EB-E8A3-E26A-C6A8-B20DD7D496AB}"/>
              </a:ext>
            </a:extLst>
          </p:cNvPr>
          <p:cNvPicPr>
            <a:picLocks noChangeAspect="1"/>
          </p:cNvPicPr>
          <p:nvPr/>
        </p:nvPicPr>
        <p:blipFill>
          <a:blip r:embed="rId5"/>
          <a:stretch>
            <a:fillRect/>
          </a:stretch>
        </p:blipFill>
        <p:spPr>
          <a:xfrm>
            <a:off x="11672711" y="217071"/>
            <a:ext cx="336459" cy="321303"/>
          </a:xfrm>
          <a:prstGeom prst="rect">
            <a:avLst/>
          </a:prstGeom>
        </p:spPr>
      </p:pic>
      <p:sp>
        <p:nvSpPr>
          <p:cNvPr id="10" name="Google Shape;154;p18">
            <a:extLst>
              <a:ext uri="{FF2B5EF4-FFF2-40B4-BE49-F238E27FC236}">
                <a16:creationId xmlns:a16="http://schemas.microsoft.com/office/drawing/2014/main" id="{2DF9DF3F-AD35-A243-C962-D6D63F5AAD31}"/>
              </a:ext>
            </a:extLst>
          </p:cNvPr>
          <p:cNvSpPr txBox="1"/>
          <p:nvPr/>
        </p:nvSpPr>
        <p:spPr>
          <a:xfrm>
            <a:off x="10657344" y="597154"/>
            <a:ext cx="735189" cy="246221"/>
          </a:xfrm>
          <a:prstGeom prst="rect">
            <a:avLst/>
          </a:prstGeom>
          <a:noFill/>
          <a:ln>
            <a:noFill/>
          </a:ln>
        </p:spPr>
        <p:txBody>
          <a:bodyPr spcFirstLastPara="1" wrap="square" lIns="104775" tIns="0" rIns="0" bIns="0" anchor="t" anchorCtr="0">
            <a:spAutoFit/>
          </a:bodyPr>
          <a:lstStyle/>
          <a:p>
            <a:pPr marL="0" marR="0" lvl="0" indent="0" algn="ctr" rtl="0">
              <a:lnSpc>
                <a:spcPct val="160000"/>
              </a:lnSpc>
              <a:spcBef>
                <a:spcPts val="0"/>
              </a:spcBef>
              <a:spcAft>
                <a:spcPts val="0"/>
              </a:spcAft>
              <a:buNone/>
            </a:pPr>
            <a:r>
              <a:rPr lang="nl-NL" sz="1000" noProof="0" dirty="0">
                <a:solidFill>
                  <a:schemeClr val="tx1"/>
                </a:solidFill>
                <a:latin typeface="Hanken Grotesk" pitchFamily="2" charset="77"/>
                <a:sym typeface="Inter"/>
              </a:rPr>
              <a:t>Samen</a:t>
            </a:r>
            <a:endParaRPr lang="nl-NL" sz="900" noProof="0" dirty="0">
              <a:solidFill>
                <a:schemeClr val="tx1"/>
              </a:solidFill>
              <a:latin typeface="Hanken Grotesk" pitchFamily="2" charset="77"/>
            </a:endParaRPr>
          </a:p>
        </p:txBody>
      </p:sp>
      <p:pic>
        <p:nvPicPr>
          <p:cNvPr id="11" name="Afbeelding 10">
            <a:extLst>
              <a:ext uri="{FF2B5EF4-FFF2-40B4-BE49-F238E27FC236}">
                <a16:creationId xmlns:a16="http://schemas.microsoft.com/office/drawing/2014/main" id="{DB9C4A4F-C3F3-930E-D79C-59706E49461D}"/>
              </a:ext>
            </a:extLst>
          </p:cNvPr>
          <p:cNvPicPr>
            <a:picLocks noChangeAspect="1"/>
          </p:cNvPicPr>
          <p:nvPr/>
        </p:nvPicPr>
        <p:blipFill>
          <a:blip r:embed="rId6"/>
          <a:stretch>
            <a:fillRect/>
          </a:stretch>
        </p:blipFill>
        <p:spPr>
          <a:xfrm>
            <a:off x="10780413" y="151284"/>
            <a:ext cx="769229" cy="474247"/>
          </a:xfrm>
          <a:prstGeom prst="rect">
            <a:avLst/>
          </a:prstGeom>
        </p:spPr>
      </p:pic>
      <p:pic>
        <p:nvPicPr>
          <p:cNvPr id="15" name="Afbeelding 14">
            <a:extLst>
              <a:ext uri="{FF2B5EF4-FFF2-40B4-BE49-F238E27FC236}">
                <a16:creationId xmlns:a16="http://schemas.microsoft.com/office/drawing/2014/main" id="{1DA92A1E-5B3D-982C-1973-4CA71254537B}"/>
              </a:ext>
            </a:extLst>
          </p:cNvPr>
          <p:cNvPicPr>
            <a:picLocks noChangeAspect="1"/>
          </p:cNvPicPr>
          <p:nvPr/>
        </p:nvPicPr>
        <p:blipFill>
          <a:blip r:embed="rId7"/>
          <a:stretch>
            <a:fillRect/>
          </a:stretch>
        </p:blipFill>
        <p:spPr>
          <a:xfrm>
            <a:off x="452515" y="1812378"/>
            <a:ext cx="520700" cy="495300"/>
          </a:xfrm>
          <a:prstGeom prst="rect">
            <a:avLst/>
          </a:prstGeom>
        </p:spPr>
      </p:pic>
      <p:sp>
        <p:nvSpPr>
          <p:cNvPr id="16" name="Google Shape;150;p18">
            <a:extLst>
              <a:ext uri="{FF2B5EF4-FFF2-40B4-BE49-F238E27FC236}">
                <a16:creationId xmlns:a16="http://schemas.microsoft.com/office/drawing/2014/main" id="{4DCB69BA-21C4-4EDA-4CDB-4FA0A21964B5}"/>
              </a:ext>
            </a:extLst>
          </p:cNvPr>
          <p:cNvSpPr txBox="1"/>
          <p:nvPr/>
        </p:nvSpPr>
        <p:spPr>
          <a:xfrm>
            <a:off x="1161142" y="2431495"/>
            <a:ext cx="4091578" cy="1723549"/>
          </a:xfrm>
          <a:prstGeom prst="rect">
            <a:avLst/>
          </a:prstGeom>
          <a:noFill/>
          <a:ln>
            <a:noFill/>
          </a:ln>
        </p:spPr>
        <p:txBody>
          <a:bodyPr spcFirstLastPara="1" wrap="square" lIns="0" tIns="0" rIns="0" bIns="0" anchor="t" anchorCtr="0">
            <a:spAutoFit/>
          </a:bodyPr>
          <a:lstStyle/>
          <a:p>
            <a:pPr>
              <a:lnSpc>
                <a:spcPct val="160000"/>
              </a:lnSpc>
            </a:pPr>
            <a:r>
              <a:rPr lang="nl-NL" b="1" noProof="0" dirty="0">
                <a:solidFill>
                  <a:schemeClr val="tx1"/>
                </a:solidFill>
                <a:latin typeface="Hanken Grotesk" pitchFamily="2" charset="77"/>
                <a:sym typeface="Inter"/>
              </a:rPr>
              <a:t>Kijk naar de dromen op de muur. Welk woord omschrijft het best wat we echt belangrijk vinden?</a:t>
            </a:r>
          </a:p>
          <a:p>
            <a:pPr>
              <a:lnSpc>
                <a:spcPct val="160000"/>
              </a:lnSpc>
            </a:pPr>
            <a:r>
              <a:rPr lang="nl-NL" b="1" noProof="0" dirty="0">
                <a:solidFill>
                  <a:schemeClr val="tx1"/>
                </a:solidFill>
                <a:latin typeface="Hanken Grotesk"/>
                <a:sym typeface="Inter"/>
              </a:rPr>
              <a:t>Dit wordt het hart van onze visie. </a:t>
            </a:r>
            <a:endParaRPr lang="nl-NL" b="1" noProof="0" dirty="0">
              <a:solidFill>
                <a:schemeClr val="tx1"/>
              </a:solidFill>
              <a:latin typeface="Hanken Grotesk"/>
            </a:endParaRPr>
          </a:p>
          <a:p>
            <a:pPr>
              <a:lnSpc>
                <a:spcPct val="160000"/>
              </a:lnSpc>
            </a:pPr>
            <a:r>
              <a:rPr lang="nl-NL" b="1" dirty="0">
                <a:solidFill>
                  <a:schemeClr val="tx1"/>
                </a:solidFill>
                <a:latin typeface="Hanken Grotesk" pitchFamily="2" charset="77"/>
                <a:sym typeface="Inter"/>
              </a:rPr>
              <a:t>Schrijf dit voor iedereen zichtbaar op een groot vel papier.</a:t>
            </a:r>
            <a:endParaRPr lang="nl-NL" b="1" noProof="0" dirty="0">
              <a:solidFill>
                <a:schemeClr val="tx1"/>
              </a:solidFill>
              <a:latin typeface="Hanken Grotesk" pitchFamily="2" charset="77"/>
            </a:endParaRPr>
          </a:p>
        </p:txBody>
      </p:sp>
      <p:pic>
        <p:nvPicPr>
          <p:cNvPr id="17" name="Afbeelding 16">
            <a:extLst>
              <a:ext uri="{FF2B5EF4-FFF2-40B4-BE49-F238E27FC236}">
                <a16:creationId xmlns:a16="http://schemas.microsoft.com/office/drawing/2014/main" id="{61470D2A-5DAA-FC4D-1C0F-2874D629786F}"/>
              </a:ext>
            </a:extLst>
          </p:cNvPr>
          <p:cNvPicPr>
            <a:picLocks noChangeAspect="1"/>
          </p:cNvPicPr>
          <p:nvPr/>
        </p:nvPicPr>
        <p:blipFill>
          <a:blip r:embed="rId8"/>
          <a:stretch>
            <a:fillRect/>
          </a:stretch>
        </p:blipFill>
        <p:spPr>
          <a:xfrm rot="18230482">
            <a:off x="5330851" y="3257550"/>
            <a:ext cx="482600" cy="342900"/>
          </a:xfrm>
          <a:prstGeom prst="rect">
            <a:avLst/>
          </a:prstGeom>
        </p:spPr>
      </p:pic>
      <p:sp>
        <p:nvSpPr>
          <p:cNvPr id="5" name="Google Shape;151;p18">
            <a:extLst>
              <a:ext uri="{FF2B5EF4-FFF2-40B4-BE49-F238E27FC236}">
                <a16:creationId xmlns:a16="http://schemas.microsoft.com/office/drawing/2014/main" id="{621683F6-9D1C-E78D-B900-CB79ABD2EF81}"/>
              </a:ext>
            </a:extLst>
          </p:cNvPr>
          <p:cNvSpPr txBox="1"/>
          <p:nvPr/>
        </p:nvSpPr>
        <p:spPr>
          <a:xfrm>
            <a:off x="7439869" y="3482903"/>
            <a:ext cx="4460557" cy="30777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nl-NL" sz="2000" b="1" noProof="0" dirty="0">
                <a:solidFill>
                  <a:schemeClr val="tx1"/>
                </a:solidFill>
                <a:latin typeface="Montserrat" pitchFamily="2" charset="77"/>
                <a:sym typeface="Inter"/>
              </a:rPr>
              <a:t>Hulpwoorden</a:t>
            </a:r>
            <a:endParaRPr lang="nl-NL" sz="2000" b="1" noProof="0" dirty="0">
              <a:solidFill>
                <a:schemeClr val="tx1"/>
              </a:solidFill>
              <a:latin typeface="Montserrat" pitchFamily="2" charset="77"/>
            </a:endParaRPr>
          </a:p>
        </p:txBody>
      </p:sp>
      <p:sp>
        <p:nvSpPr>
          <p:cNvPr id="7" name="Google Shape;150;p18">
            <a:extLst>
              <a:ext uri="{FF2B5EF4-FFF2-40B4-BE49-F238E27FC236}">
                <a16:creationId xmlns:a16="http://schemas.microsoft.com/office/drawing/2014/main" id="{A4466990-BB34-A465-E05C-E5021C97ECA2}"/>
              </a:ext>
            </a:extLst>
          </p:cNvPr>
          <p:cNvSpPr txBox="1"/>
          <p:nvPr/>
        </p:nvSpPr>
        <p:spPr>
          <a:xfrm>
            <a:off x="7439869" y="3929452"/>
            <a:ext cx="4232843" cy="969496"/>
          </a:xfrm>
          <a:prstGeom prst="rect">
            <a:avLst/>
          </a:prstGeom>
          <a:noFill/>
          <a:ln>
            <a:noFill/>
          </a:ln>
        </p:spPr>
        <p:txBody>
          <a:bodyPr spcFirstLastPara="1" wrap="square" lIns="0" tIns="0" rIns="0" bIns="0" anchor="t" anchorCtr="0">
            <a:spAutoFit/>
          </a:bodyPr>
          <a:lstStyle/>
          <a:p>
            <a:pPr>
              <a:lnSpc>
                <a:spcPct val="150000"/>
              </a:lnSpc>
            </a:pPr>
            <a:r>
              <a:rPr lang="nl-NL" noProof="0" dirty="0">
                <a:solidFill>
                  <a:schemeClr val="tx1"/>
                </a:solidFill>
                <a:latin typeface="Hanken Grotesk" pitchFamily="2" charset="77"/>
                <a:sym typeface="Inter"/>
              </a:rPr>
              <a:t>Eigenaarschap • Gelijkwaardigheid </a:t>
            </a:r>
          </a:p>
          <a:p>
            <a:pPr>
              <a:lnSpc>
                <a:spcPct val="150000"/>
              </a:lnSpc>
            </a:pPr>
            <a:r>
              <a:rPr lang="nl-NL" dirty="0">
                <a:solidFill>
                  <a:schemeClr val="tx1"/>
                </a:solidFill>
                <a:latin typeface="Hanken Grotesk" pitchFamily="2" charset="77"/>
                <a:sym typeface="Inter"/>
              </a:rPr>
              <a:t>Vakmanschap • </a:t>
            </a:r>
            <a:r>
              <a:rPr lang="nl-NL" noProof="0" dirty="0">
                <a:solidFill>
                  <a:schemeClr val="tx1"/>
                </a:solidFill>
                <a:latin typeface="Hanken Grotesk" pitchFamily="2" charset="77"/>
                <a:sym typeface="Inter"/>
              </a:rPr>
              <a:t>Samenwerken </a:t>
            </a:r>
          </a:p>
          <a:p>
            <a:pPr>
              <a:lnSpc>
                <a:spcPct val="150000"/>
              </a:lnSpc>
            </a:pPr>
            <a:r>
              <a:rPr lang="nl-NL" noProof="0" dirty="0">
                <a:solidFill>
                  <a:schemeClr val="tx1"/>
                </a:solidFill>
                <a:latin typeface="Hanken Grotesk" pitchFamily="2" charset="77"/>
                <a:sym typeface="Inter"/>
              </a:rPr>
              <a:t>Gehoord worden • Vertrouwen</a:t>
            </a:r>
            <a:endParaRPr lang="nl-NL" noProof="0" dirty="0">
              <a:solidFill>
                <a:schemeClr val="tx1"/>
              </a:solidFill>
              <a:latin typeface="Hanken Grotesk" pitchFamily="2" charset="77"/>
            </a:endParaRPr>
          </a:p>
        </p:txBody>
      </p:sp>
      <p:sp>
        <p:nvSpPr>
          <p:cNvPr id="8" name="Google Shape;154;p18">
            <a:extLst>
              <a:ext uri="{FF2B5EF4-FFF2-40B4-BE49-F238E27FC236}">
                <a16:creationId xmlns:a16="http://schemas.microsoft.com/office/drawing/2014/main" id="{7BB70A30-7401-04ED-79E1-C1075C36829A}"/>
              </a:ext>
            </a:extLst>
          </p:cNvPr>
          <p:cNvSpPr txBox="1"/>
          <p:nvPr/>
        </p:nvSpPr>
        <p:spPr>
          <a:xfrm>
            <a:off x="11576496" y="613415"/>
            <a:ext cx="528887" cy="246221"/>
          </a:xfrm>
          <a:prstGeom prst="rect">
            <a:avLst/>
          </a:prstGeom>
          <a:noFill/>
          <a:ln>
            <a:noFill/>
          </a:ln>
        </p:spPr>
        <p:txBody>
          <a:bodyPr spcFirstLastPara="1" wrap="square" lIns="104775" tIns="0" rIns="0" bIns="0" anchor="t" anchorCtr="0">
            <a:spAutoFit/>
          </a:bodyPr>
          <a:lstStyle/>
          <a:p>
            <a:pPr marL="0" marR="0" lvl="0" indent="0" algn="l" rtl="0">
              <a:lnSpc>
                <a:spcPct val="160000"/>
              </a:lnSpc>
              <a:spcBef>
                <a:spcPts val="0"/>
              </a:spcBef>
              <a:spcAft>
                <a:spcPts val="0"/>
              </a:spcAft>
              <a:buNone/>
            </a:pPr>
            <a:r>
              <a:rPr lang="nl-NL" sz="1000" noProof="0" dirty="0">
                <a:solidFill>
                  <a:schemeClr val="tx1"/>
                </a:solidFill>
                <a:latin typeface="Hanken Grotesk" pitchFamily="2" charset="77"/>
                <a:sym typeface="Inter"/>
              </a:rPr>
              <a:t>5 min</a:t>
            </a:r>
            <a:endParaRPr lang="nl-NL" sz="900" noProof="0" dirty="0">
              <a:solidFill>
                <a:schemeClr val="tx1"/>
              </a:solidFill>
              <a:latin typeface="Hanken Grotesk" pitchFamily="2" charset="77"/>
            </a:endParaRPr>
          </a:p>
        </p:txBody>
      </p:sp>
    </p:spTree>
    <p:extLst>
      <p:ext uri="{BB962C8B-B14F-4D97-AF65-F5344CB8AC3E}">
        <p14:creationId xmlns:p14="http://schemas.microsoft.com/office/powerpoint/2010/main" val="507718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7">
          <a:extLst>
            <a:ext uri="{FF2B5EF4-FFF2-40B4-BE49-F238E27FC236}">
              <a16:creationId xmlns:a16="http://schemas.microsoft.com/office/drawing/2014/main" id="{7D7CF547-4747-9041-0EF1-49B47C8BAD69}"/>
            </a:ext>
          </a:extLst>
        </p:cNvPr>
        <p:cNvGrpSpPr/>
        <p:nvPr/>
      </p:nvGrpSpPr>
      <p:grpSpPr>
        <a:xfrm>
          <a:off x="0" y="0"/>
          <a:ext cx="0" cy="0"/>
          <a:chOff x="0" y="0"/>
          <a:chExt cx="0" cy="0"/>
        </a:xfrm>
      </p:grpSpPr>
      <p:pic>
        <p:nvPicPr>
          <p:cNvPr id="16" name="Afbeelding 15">
            <a:extLst>
              <a:ext uri="{FF2B5EF4-FFF2-40B4-BE49-F238E27FC236}">
                <a16:creationId xmlns:a16="http://schemas.microsoft.com/office/drawing/2014/main" id="{93195BF1-AF4A-FD37-3C0D-BC7D2E10779A}"/>
              </a:ext>
            </a:extLst>
          </p:cNvPr>
          <p:cNvPicPr>
            <a:picLocks noChangeAspect="1"/>
          </p:cNvPicPr>
          <p:nvPr/>
        </p:nvPicPr>
        <p:blipFill>
          <a:blip r:embed="rId3"/>
          <a:stretch>
            <a:fillRect/>
          </a:stretch>
        </p:blipFill>
        <p:spPr>
          <a:xfrm rot="9485749">
            <a:off x="4885865" y="3019860"/>
            <a:ext cx="1151653" cy="818279"/>
          </a:xfrm>
          <a:prstGeom prst="rect">
            <a:avLst/>
          </a:prstGeom>
        </p:spPr>
      </p:pic>
      <p:sp>
        <p:nvSpPr>
          <p:cNvPr id="15" name="Rechthoek 5">
            <a:extLst>
              <a:ext uri="{FF2B5EF4-FFF2-40B4-BE49-F238E27FC236}">
                <a16:creationId xmlns:a16="http://schemas.microsoft.com/office/drawing/2014/main" id="{F0004697-4AD7-3DFE-5E2C-AADC3B38D5DD}"/>
              </a:ext>
            </a:extLst>
          </p:cNvPr>
          <p:cNvSpPr/>
          <p:nvPr/>
        </p:nvSpPr>
        <p:spPr>
          <a:xfrm rot="10800000">
            <a:off x="4939538" y="1930850"/>
            <a:ext cx="6120777" cy="3812490"/>
          </a:xfrm>
          <a:custGeom>
            <a:avLst/>
            <a:gdLst>
              <a:gd name="csX0" fmla="*/ 0 w 5025948"/>
              <a:gd name="csY0" fmla="*/ 0 h 3731172"/>
              <a:gd name="csX1" fmla="*/ 5025948 w 5025948"/>
              <a:gd name="csY1" fmla="*/ 0 h 3731172"/>
              <a:gd name="csX2" fmla="*/ 5025948 w 5025948"/>
              <a:gd name="csY2" fmla="*/ 3731172 h 3731172"/>
              <a:gd name="csX3" fmla="*/ 0 w 5025948"/>
              <a:gd name="csY3" fmla="*/ 3731172 h 3731172"/>
              <a:gd name="csX4" fmla="*/ 0 w 5025948"/>
              <a:gd name="csY4" fmla="*/ 0 h 3731172"/>
              <a:gd name="csX0" fmla="*/ 0 w 5059814"/>
              <a:gd name="csY0" fmla="*/ 0 h 3765039"/>
              <a:gd name="csX1" fmla="*/ 5059814 w 5059814"/>
              <a:gd name="csY1" fmla="*/ 33867 h 3765039"/>
              <a:gd name="csX2" fmla="*/ 5059814 w 5059814"/>
              <a:gd name="csY2" fmla="*/ 3765039 h 3765039"/>
              <a:gd name="csX3" fmla="*/ 33866 w 5059814"/>
              <a:gd name="csY3" fmla="*/ 3765039 h 3765039"/>
              <a:gd name="csX4" fmla="*/ 0 w 5059814"/>
              <a:gd name="csY4" fmla="*/ 0 h 3765039"/>
              <a:gd name="csX0" fmla="*/ 0 w 5116258"/>
              <a:gd name="csY0" fmla="*/ 0 h 3776328"/>
              <a:gd name="csX1" fmla="*/ 5059814 w 5116258"/>
              <a:gd name="csY1" fmla="*/ 33867 h 3776328"/>
              <a:gd name="csX2" fmla="*/ 5116258 w 5116258"/>
              <a:gd name="csY2" fmla="*/ 3776328 h 3776328"/>
              <a:gd name="csX3" fmla="*/ 33866 w 5116258"/>
              <a:gd name="csY3" fmla="*/ 3765039 h 3776328"/>
              <a:gd name="csX4" fmla="*/ 0 w 5116258"/>
              <a:gd name="csY4" fmla="*/ 0 h 3776328"/>
            </a:gdLst>
            <a:ahLst/>
            <a:cxnLst>
              <a:cxn ang="0">
                <a:pos x="csX0" y="csY0"/>
              </a:cxn>
              <a:cxn ang="0">
                <a:pos x="csX1" y="csY1"/>
              </a:cxn>
              <a:cxn ang="0">
                <a:pos x="csX2" y="csY2"/>
              </a:cxn>
              <a:cxn ang="0">
                <a:pos x="csX3" y="csY3"/>
              </a:cxn>
              <a:cxn ang="0">
                <a:pos x="csX4" y="csY4"/>
              </a:cxn>
            </a:cxnLst>
            <a:rect l="l" t="t" r="r" b="b"/>
            <a:pathLst>
              <a:path w="5116258" h="3776328">
                <a:moveTo>
                  <a:pt x="0" y="0"/>
                </a:moveTo>
                <a:lnTo>
                  <a:pt x="5059814" y="33867"/>
                </a:lnTo>
                <a:lnTo>
                  <a:pt x="5116258" y="3776328"/>
                </a:lnTo>
                <a:lnTo>
                  <a:pt x="33866" y="3765039"/>
                </a:lnTo>
                <a:lnTo>
                  <a:pt x="0" y="0"/>
                </a:lnTo>
                <a:close/>
              </a:path>
            </a:pathLst>
          </a:custGeom>
          <a:solidFill>
            <a:srgbClr val="F8ED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atin typeface="Hanken Grotesk" pitchFamily="2" charset="77"/>
            </a:endParaRPr>
          </a:p>
        </p:txBody>
      </p:sp>
      <p:sp>
        <p:nvSpPr>
          <p:cNvPr id="12" name="Rechthoek 2">
            <a:extLst>
              <a:ext uri="{FF2B5EF4-FFF2-40B4-BE49-F238E27FC236}">
                <a16:creationId xmlns:a16="http://schemas.microsoft.com/office/drawing/2014/main" id="{F8509AF9-B34B-3DB1-20CD-A9687B0DD63B}"/>
              </a:ext>
            </a:extLst>
          </p:cNvPr>
          <p:cNvSpPr/>
          <p:nvPr/>
        </p:nvSpPr>
        <p:spPr>
          <a:xfrm>
            <a:off x="667711" y="2044137"/>
            <a:ext cx="3985570" cy="2799467"/>
          </a:xfrm>
          <a:custGeom>
            <a:avLst/>
            <a:gdLst>
              <a:gd name="csX0" fmla="*/ 0 w 5019891"/>
              <a:gd name="csY0" fmla="*/ 0 h 3731172"/>
              <a:gd name="csX1" fmla="*/ 5019891 w 5019891"/>
              <a:gd name="csY1" fmla="*/ 0 h 3731172"/>
              <a:gd name="csX2" fmla="*/ 5019891 w 5019891"/>
              <a:gd name="csY2" fmla="*/ 3731172 h 3731172"/>
              <a:gd name="csX3" fmla="*/ 0 w 5019891"/>
              <a:gd name="csY3" fmla="*/ 3731172 h 3731172"/>
              <a:gd name="csX4" fmla="*/ 0 w 5019891"/>
              <a:gd name="csY4" fmla="*/ 0 h 3731172"/>
              <a:gd name="csX0" fmla="*/ 0 w 5087624"/>
              <a:gd name="csY0" fmla="*/ 124178 h 3855350"/>
              <a:gd name="csX1" fmla="*/ 5087624 w 5087624"/>
              <a:gd name="csY1" fmla="*/ 0 h 3855350"/>
              <a:gd name="csX2" fmla="*/ 5019891 w 5087624"/>
              <a:gd name="csY2" fmla="*/ 3855350 h 3855350"/>
              <a:gd name="csX3" fmla="*/ 0 w 5087624"/>
              <a:gd name="csY3" fmla="*/ 3855350 h 3855350"/>
              <a:gd name="csX4" fmla="*/ 0 w 5087624"/>
              <a:gd name="csY4" fmla="*/ 124178 h 3855350"/>
              <a:gd name="csX0" fmla="*/ 90311 w 5177935"/>
              <a:gd name="csY0" fmla="*/ 124178 h 3945661"/>
              <a:gd name="csX1" fmla="*/ 5177935 w 5177935"/>
              <a:gd name="csY1" fmla="*/ 0 h 3945661"/>
              <a:gd name="csX2" fmla="*/ 5110202 w 5177935"/>
              <a:gd name="csY2" fmla="*/ 3855350 h 3945661"/>
              <a:gd name="csX3" fmla="*/ 0 w 5177935"/>
              <a:gd name="csY3" fmla="*/ 3945661 h 3945661"/>
              <a:gd name="csX4" fmla="*/ 90311 w 5177935"/>
              <a:gd name="csY4" fmla="*/ 124178 h 3945661"/>
              <a:gd name="csX0" fmla="*/ 90311 w 5177935"/>
              <a:gd name="csY0" fmla="*/ 124178 h 3945661"/>
              <a:gd name="csX1" fmla="*/ 5177935 w 5177935"/>
              <a:gd name="csY1" fmla="*/ 0 h 3945661"/>
              <a:gd name="csX2" fmla="*/ 5166647 w 5177935"/>
              <a:gd name="csY2" fmla="*/ 3911795 h 3945661"/>
              <a:gd name="csX3" fmla="*/ 0 w 5177935"/>
              <a:gd name="csY3" fmla="*/ 3945661 h 3945661"/>
              <a:gd name="csX4" fmla="*/ 90311 w 5177935"/>
              <a:gd name="csY4" fmla="*/ 124178 h 3945661"/>
              <a:gd name="csX0" fmla="*/ 45155 w 5177935"/>
              <a:gd name="csY0" fmla="*/ 90311 h 3945661"/>
              <a:gd name="csX1" fmla="*/ 5177935 w 5177935"/>
              <a:gd name="csY1" fmla="*/ 0 h 3945661"/>
              <a:gd name="csX2" fmla="*/ 5166647 w 5177935"/>
              <a:gd name="csY2" fmla="*/ 3911795 h 3945661"/>
              <a:gd name="csX3" fmla="*/ 0 w 5177935"/>
              <a:gd name="csY3" fmla="*/ 3945661 h 3945661"/>
              <a:gd name="csX4" fmla="*/ 45155 w 5177935"/>
              <a:gd name="csY4" fmla="*/ 90311 h 3945661"/>
              <a:gd name="csX0" fmla="*/ 45155 w 5177935"/>
              <a:gd name="csY0" fmla="*/ 33866 h 3889216"/>
              <a:gd name="csX1" fmla="*/ 5177935 w 5177935"/>
              <a:gd name="csY1" fmla="*/ 0 h 3889216"/>
              <a:gd name="csX2" fmla="*/ 5166647 w 5177935"/>
              <a:gd name="csY2" fmla="*/ 3855350 h 3889216"/>
              <a:gd name="csX3" fmla="*/ 0 w 5177935"/>
              <a:gd name="csY3" fmla="*/ 3889216 h 3889216"/>
              <a:gd name="csX4" fmla="*/ 45155 w 5177935"/>
              <a:gd name="csY4" fmla="*/ 33866 h 3889216"/>
              <a:gd name="csX0" fmla="*/ 101599 w 5234379"/>
              <a:gd name="csY0" fmla="*/ 33866 h 4047261"/>
              <a:gd name="csX1" fmla="*/ 5234379 w 5234379"/>
              <a:gd name="csY1" fmla="*/ 0 h 4047261"/>
              <a:gd name="csX2" fmla="*/ 5223091 w 5234379"/>
              <a:gd name="csY2" fmla="*/ 3855350 h 4047261"/>
              <a:gd name="csX3" fmla="*/ 0 w 5234379"/>
              <a:gd name="csY3" fmla="*/ 4047261 h 4047261"/>
              <a:gd name="csX4" fmla="*/ 101599 w 5234379"/>
              <a:gd name="csY4" fmla="*/ 33866 h 4047261"/>
              <a:gd name="csX0" fmla="*/ 60959 w 5234379"/>
              <a:gd name="csY0" fmla="*/ 0 h 4154337"/>
              <a:gd name="csX1" fmla="*/ 5234379 w 5234379"/>
              <a:gd name="csY1" fmla="*/ 107076 h 4154337"/>
              <a:gd name="csX2" fmla="*/ 5223091 w 5234379"/>
              <a:gd name="csY2" fmla="*/ 3962426 h 4154337"/>
              <a:gd name="csX3" fmla="*/ 0 w 5234379"/>
              <a:gd name="csY3" fmla="*/ 4154337 h 4154337"/>
              <a:gd name="csX4" fmla="*/ 60959 w 5234379"/>
              <a:gd name="csY4" fmla="*/ 0 h 4154337"/>
              <a:gd name="csX0" fmla="*/ 60959 w 5234485"/>
              <a:gd name="csY0" fmla="*/ 0 h 4156220"/>
              <a:gd name="csX1" fmla="*/ 5234379 w 5234485"/>
              <a:gd name="csY1" fmla="*/ 107076 h 4156220"/>
              <a:gd name="csX2" fmla="*/ 5233251 w 5234485"/>
              <a:gd name="csY2" fmla="*/ 4156220 h 4156220"/>
              <a:gd name="csX3" fmla="*/ 0 w 5234485"/>
              <a:gd name="csY3" fmla="*/ 4154337 h 4156220"/>
              <a:gd name="csX4" fmla="*/ 60959 w 5234485"/>
              <a:gd name="csY4" fmla="*/ 0 h 4156220"/>
            </a:gdLst>
            <a:ahLst/>
            <a:cxnLst>
              <a:cxn ang="0">
                <a:pos x="csX0" y="csY0"/>
              </a:cxn>
              <a:cxn ang="0">
                <a:pos x="csX1" y="csY1"/>
              </a:cxn>
              <a:cxn ang="0">
                <a:pos x="csX2" y="csY2"/>
              </a:cxn>
              <a:cxn ang="0">
                <a:pos x="csX3" y="csY3"/>
              </a:cxn>
              <a:cxn ang="0">
                <a:pos x="csX4" y="csY4"/>
              </a:cxn>
            </a:cxnLst>
            <a:rect l="l" t="t" r="r" b="b"/>
            <a:pathLst>
              <a:path w="5234485" h="4156220">
                <a:moveTo>
                  <a:pt x="60959" y="0"/>
                </a:moveTo>
                <a:lnTo>
                  <a:pt x="5234379" y="107076"/>
                </a:lnTo>
                <a:cubicBezTo>
                  <a:pt x="5230616" y="1411008"/>
                  <a:pt x="5237014" y="2852288"/>
                  <a:pt x="5233251" y="4156220"/>
                </a:cubicBezTo>
                <a:lnTo>
                  <a:pt x="0" y="4154337"/>
                </a:lnTo>
                <a:lnTo>
                  <a:pt x="60959" y="0"/>
                </a:lnTo>
                <a:close/>
              </a:path>
            </a:pathLst>
          </a:custGeom>
          <a:solidFill>
            <a:srgbClr val="EBCC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atin typeface="Hanken Grotesk" pitchFamily="2" charset="77"/>
            </a:endParaRPr>
          </a:p>
        </p:txBody>
      </p:sp>
      <p:pic>
        <p:nvPicPr>
          <p:cNvPr id="13" name="Afbeelding 12">
            <a:extLst>
              <a:ext uri="{FF2B5EF4-FFF2-40B4-BE49-F238E27FC236}">
                <a16:creationId xmlns:a16="http://schemas.microsoft.com/office/drawing/2014/main" id="{F217249C-E134-C757-FC3C-EC3E2CB96CFF}"/>
              </a:ext>
            </a:extLst>
          </p:cNvPr>
          <p:cNvPicPr>
            <a:picLocks noChangeAspect="1"/>
          </p:cNvPicPr>
          <p:nvPr/>
        </p:nvPicPr>
        <p:blipFill>
          <a:blip r:embed="rId4"/>
          <a:stretch>
            <a:fillRect/>
          </a:stretch>
        </p:blipFill>
        <p:spPr>
          <a:xfrm>
            <a:off x="452515" y="1812378"/>
            <a:ext cx="520700" cy="495300"/>
          </a:xfrm>
          <a:prstGeom prst="rect">
            <a:avLst/>
          </a:prstGeom>
        </p:spPr>
      </p:pic>
      <p:sp>
        <p:nvSpPr>
          <p:cNvPr id="14" name="Google Shape;150;p18">
            <a:extLst>
              <a:ext uri="{FF2B5EF4-FFF2-40B4-BE49-F238E27FC236}">
                <a16:creationId xmlns:a16="http://schemas.microsoft.com/office/drawing/2014/main" id="{6069E9DA-E15D-FFE1-0970-B1C117AA1347}"/>
              </a:ext>
            </a:extLst>
          </p:cNvPr>
          <p:cNvSpPr txBox="1"/>
          <p:nvPr/>
        </p:nvSpPr>
        <p:spPr>
          <a:xfrm>
            <a:off x="1161141" y="2431495"/>
            <a:ext cx="3172721" cy="2068259"/>
          </a:xfrm>
          <a:prstGeom prst="rect">
            <a:avLst/>
          </a:prstGeom>
          <a:noFill/>
          <a:ln>
            <a:noFill/>
          </a:ln>
        </p:spPr>
        <p:txBody>
          <a:bodyPr spcFirstLastPara="1" wrap="square" lIns="0" tIns="0" rIns="0" bIns="0" anchor="t" anchorCtr="0">
            <a:spAutoFit/>
          </a:bodyPr>
          <a:lstStyle/>
          <a:p>
            <a:pPr>
              <a:lnSpc>
                <a:spcPct val="160000"/>
              </a:lnSpc>
            </a:pPr>
            <a:r>
              <a:rPr lang="nl-NL" b="1" noProof="0" dirty="0">
                <a:solidFill>
                  <a:schemeClr val="tx1"/>
                </a:solidFill>
                <a:latin typeface="Hanken Grotesk" pitchFamily="2" charset="77"/>
                <a:sym typeface="Inter"/>
              </a:rPr>
              <a:t>Wat is de belangrijkste taak van de raad om onze droom waar te maken?</a:t>
            </a:r>
          </a:p>
          <a:p>
            <a:pPr>
              <a:lnSpc>
                <a:spcPct val="160000"/>
              </a:lnSpc>
            </a:pPr>
            <a:r>
              <a:rPr lang="nl-NL" b="1" noProof="0" dirty="0">
                <a:solidFill>
                  <a:schemeClr val="tx1"/>
                </a:solidFill>
                <a:latin typeface="Hanken Grotesk" pitchFamily="2" charset="77"/>
                <a:sym typeface="Inter"/>
              </a:rPr>
              <a:t>Dit is wat we écht gaan doen.</a:t>
            </a:r>
          </a:p>
          <a:p>
            <a:pPr>
              <a:lnSpc>
                <a:spcPct val="160000"/>
              </a:lnSpc>
            </a:pPr>
            <a:r>
              <a:rPr lang="nl-NL" b="1" dirty="0">
                <a:solidFill>
                  <a:schemeClr val="tx1"/>
                </a:solidFill>
                <a:latin typeface="Hanken Grotesk"/>
                <a:sym typeface="Inter"/>
              </a:rPr>
              <a:t>Brainstorm met post-its en kies hieruit de belangrijkste taak. Schrijf deze ook op het grote vel papier.</a:t>
            </a:r>
            <a:endParaRPr lang="nl-NL" b="1" noProof="0" dirty="0">
              <a:solidFill>
                <a:schemeClr val="tx1"/>
              </a:solidFill>
              <a:latin typeface="Hanken Grotesk"/>
            </a:endParaRPr>
          </a:p>
        </p:txBody>
      </p:sp>
      <p:sp>
        <p:nvSpPr>
          <p:cNvPr id="2" name="Google Shape;106;p15">
            <a:extLst>
              <a:ext uri="{FF2B5EF4-FFF2-40B4-BE49-F238E27FC236}">
                <a16:creationId xmlns:a16="http://schemas.microsoft.com/office/drawing/2014/main" id="{CA2E4BF4-B9C7-FA19-1E8B-8EB89BE1658A}"/>
              </a:ext>
            </a:extLst>
          </p:cNvPr>
          <p:cNvSpPr txBox="1"/>
          <p:nvPr/>
        </p:nvSpPr>
        <p:spPr>
          <a:xfrm>
            <a:off x="952500" y="916842"/>
            <a:ext cx="11001375" cy="677108"/>
          </a:xfrm>
          <a:prstGeom prst="rect">
            <a:avLst/>
          </a:prstGeom>
          <a:noFill/>
          <a:ln>
            <a:noFill/>
          </a:ln>
        </p:spPr>
        <p:txBody>
          <a:bodyPr spcFirstLastPara="1" wrap="square" lIns="0" tIns="0" rIns="0" bIns="0" anchor="t" anchorCtr="0">
            <a:spAutoFit/>
          </a:bodyPr>
          <a:lstStyle/>
          <a:p>
            <a:r>
              <a:rPr lang="nl-NL" sz="4400" b="1" u="none" strike="noStrike" cap="none" noProof="0" dirty="0">
                <a:solidFill>
                  <a:schemeClr val="tx1"/>
                </a:solidFill>
                <a:latin typeface="Montserrat"/>
                <a:ea typeface="Playfair Display"/>
                <a:cs typeface="Playfair Display"/>
                <a:sym typeface="Playfair Display"/>
              </a:rPr>
              <a:t>Stap </a:t>
            </a:r>
            <a:r>
              <a:rPr lang="nl-NL" sz="4400" b="1" noProof="0" dirty="0">
                <a:solidFill>
                  <a:schemeClr val="tx1"/>
                </a:solidFill>
                <a:latin typeface="Montserrat"/>
                <a:ea typeface="Playfair Display"/>
                <a:cs typeface="Playfair Display"/>
                <a:sym typeface="Playfair Display"/>
              </a:rPr>
              <a:t>7</a:t>
            </a:r>
            <a:r>
              <a:rPr lang="nl-NL" sz="4400" b="1" u="none" strike="noStrike" cap="none" noProof="0" dirty="0">
                <a:solidFill>
                  <a:schemeClr val="tx1"/>
                </a:solidFill>
                <a:latin typeface="Montserrat"/>
                <a:ea typeface="Playfair Display"/>
                <a:cs typeface="Playfair Display"/>
                <a:sym typeface="Playfair Display"/>
              </a:rPr>
              <a:t>: w</a:t>
            </a:r>
            <a:r>
              <a:rPr lang="nl-NL" sz="4400" b="1" noProof="0" dirty="0">
                <a:solidFill>
                  <a:schemeClr val="tx1"/>
                </a:solidFill>
                <a:latin typeface="Montserrat"/>
                <a:ea typeface="Playfair Display"/>
                <a:cs typeface="Playfair Display"/>
                <a:sym typeface="Playfair Display"/>
              </a:rPr>
              <a:t>at is ons werk?</a:t>
            </a:r>
            <a:endParaRPr lang="nl-NL" sz="4400" noProof="0" dirty="0">
              <a:solidFill>
                <a:schemeClr val="tx1"/>
              </a:solidFill>
              <a:latin typeface="Montserrat"/>
            </a:endParaRPr>
          </a:p>
        </p:txBody>
      </p:sp>
      <p:pic>
        <p:nvPicPr>
          <p:cNvPr id="4" name="Afbeelding 3">
            <a:extLst>
              <a:ext uri="{FF2B5EF4-FFF2-40B4-BE49-F238E27FC236}">
                <a16:creationId xmlns:a16="http://schemas.microsoft.com/office/drawing/2014/main" id="{C628144B-8094-EA08-E971-3999B1D1C219}"/>
              </a:ext>
            </a:extLst>
          </p:cNvPr>
          <p:cNvPicPr>
            <a:picLocks noChangeAspect="1"/>
          </p:cNvPicPr>
          <p:nvPr/>
        </p:nvPicPr>
        <p:blipFill>
          <a:blip r:embed="rId5"/>
          <a:stretch>
            <a:fillRect/>
          </a:stretch>
        </p:blipFill>
        <p:spPr>
          <a:xfrm>
            <a:off x="425370" y="338050"/>
            <a:ext cx="1290083" cy="330955"/>
          </a:xfrm>
          <a:prstGeom prst="rect">
            <a:avLst/>
          </a:prstGeom>
        </p:spPr>
      </p:pic>
      <p:sp>
        <p:nvSpPr>
          <p:cNvPr id="8" name="Tekstvak 7">
            <a:extLst>
              <a:ext uri="{FF2B5EF4-FFF2-40B4-BE49-F238E27FC236}">
                <a16:creationId xmlns:a16="http://schemas.microsoft.com/office/drawing/2014/main" id="{B0AD2070-580C-16B2-B88F-1E9B261BCBE6}"/>
              </a:ext>
            </a:extLst>
          </p:cNvPr>
          <p:cNvSpPr txBox="1"/>
          <p:nvPr/>
        </p:nvSpPr>
        <p:spPr>
          <a:xfrm>
            <a:off x="5545221" y="2683924"/>
            <a:ext cx="4909419" cy="26442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150000"/>
              </a:lnSpc>
              <a:buChar char="•"/>
            </a:pPr>
            <a:r>
              <a:rPr lang="nl-NL" noProof="0" dirty="0">
                <a:solidFill>
                  <a:schemeClr val="tx1"/>
                </a:solidFill>
                <a:latin typeface="Hanken Grotesk" pitchFamily="2" charset="77"/>
              </a:rPr>
              <a:t>Zelf besluiten nemen over beleid en uitvoering (autonomie)</a:t>
            </a:r>
            <a:br>
              <a:rPr lang="nl-NL" noProof="0" dirty="0">
                <a:solidFill>
                  <a:schemeClr val="tx1"/>
                </a:solidFill>
                <a:latin typeface="Hanken Grotesk" pitchFamily="2" charset="77"/>
              </a:rPr>
            </a:br>
            <a:r>
              <a:rPr lang="nl-NL" noProof="0" dirty="0">
                <a:solidFill>
                  <a:schemeClr val="tx1"/>
                </a:solidFill>
                <a:latin typeface="Hanken Grotesk" pitchFamily="2" charset="77"/>
              </a:rPr>
              <a:t>Meebeslissen over belangrijke keuzes (mandaat)</a:t>
            </a:r>
          </a:p>
          <a:p>
            <a:pPr marL="285750" indent="-285750">
              <a:lnSpc>
                <a:spcPct val="150000"/>
              </a:lnSpc>
              <a:buChar char="•"/>
            </a:pPr>
            <a:r>
              <a:rPr lang="nl-NL" noProof="0" dirty="0">
                <a:solidFill>
                  <a:schemeClr val="tx1"/>
                </a:solidFill>
                <a:latin typeface="Hanken Grotesk" pitchFamily="2" charset="77"/>
              </a:rPr>
              <a:t>Samen plannen maken en uitvoeren (meebeslissen)</a:t>
            </a:r>
          </a:p>
          <a:p>
            <a:pPr marL="285750" indent="-285750">
              <a:lnSpc>
                <a:spcPct val="150000"/>
              </a:lnSpc>
              <a:buChar char="•"/>
            </a:pPr>
            <a:r>
              <a:rPr lang="nl-NL" noProof="0" dirty="0">
                <a:solidFill>
                  <a:schemeClr val="tx1"/>
                </a:solidFill>
                <a:latin typeface="Hanken Grotesk" pitchFamily="2" charset="77"/>
              </a:rPr>
              <a:t>Onderbouwd advies geven (adviseren)</a:t>
            </a:r>
          </a:p>
          <a:p>
            <a:pPr marL="285750" indent="-285750">
              <a:lnSpc>
                <a:spcPct val="150000"/>
              </a:lnSpc>
              <a:buChar char="•"/>
            </a:pPr>
            <a:r>
              <a:rPr lang="nl-NL" noProof="0" dirty="0">
                <a:solidFill>
                  <a:schemeClr val="tx1"/>
                </a:solidFill>
                <a:latin typeface="Hanken Grotesk" pitchFamily="2" charset="77"/>
              </a:rPr>
              <a:t>Input ophalen bij professionals (raadplegen)</a:t>
            </a:r>
          </a:p>
          <a:p>
            <a:pPr marL="285750" indent="-285750">
              <a:lnSpc>
                <a:spcPct val="150000"/>
              </a:lnSpc>
              <a:buChar char="•"/>
            </a:pPr>
            <a:r>
              <a:rPr lang="nl-NL" noProof="0" dirty="0">
                <a:solidFill>
                  <a:schemeClr val="tx1"/>
                </a:solidFill>
                <a:latin typeface="Hanken Grotesk" pitchFamily="2" charset="77"/>
              </a:rPr>
              <a:t>Collega’s informeren over besluiten (informeren)</a:t>
            </a:r>
          </a:p>
          <a:p>
            <a:pPr marL="285750" indent="-285750">
              <a:lnSpc>
                <a:spcPct val="150000"/>
              </a:lnSpc>
              <a:buChar char="•"/>
            </a:pPr>
            <a:r>
              <a:rPr lang="nl-NL" noProof="0" dirty="0">
                <a:solidFill>
                  <a:schemeClr val="tx1"/>
                </a:solidFill>
                <a:latin typeface="Hanken Grotesk" pitchFamily="2" charset="77"/>
              </a:rPr>
              <a:t>Anders, namelijk: …</a:t>
            </a:r>
          </a:p>
          <a:p>
            <a:pPr algn="ctr">
              <a:lnSpc>
                <a:spcPct val="150000"/>
              </a:lnSpc>
            </a:pPr>
            <a:endParaRPr lang="nl-NL" noProof="0" dirty="0">
              <a:latin typeface="Hanken Grotesk" pitchFamily="2" charset="77"/>
            </a:endParaRPr>
          </a:p>
        </p:txBody>
      </p:sp>
      <p:sp>
        <p:nvSpPr>
          <p:cNvPr id="3" name="Rechthoek 2">
            <a:extLst>
              <a:ext uri="{FF2B5EF4-FFF2-40B4-BE49-F238E27FC236}">
                <a16:creationId xmlns:a16="http://schemas.microsoft.com/office/drawing/2014/main" id="{2AEBA411-5F08-77D2-42EB-C56D014C214F}"/>
              </a:ext>
            </a:extLst>
          </p:cNvPr>
          <p:cNvSpPr/>
          <p:nvPr/>
        </p:nvSpPr>
        <p:spPr>
          <a:xfrm>
            <a:off x="10657344" y="-211577"/>
            <a:ext cx="1654233" cy="1228640"/>
          </a:xfrm>
          <a:custGeom>
            <a:avLst/>
            <a:gdLst>
              <a:gd name="csX0" fmla="*/ 0 w 5019891"/>
              <a:gd name="csY0" fmla="*/ 0 h 3731172"/>
              <a:gd name="csX1" fmla="*/ 5019891 w 5019891"/>
              <a:gd name="csY1" fmla="*/ 0 h 3731172"/>
              <a:gd name="csX2" fmla="*/ 5019891 w 5019891"/>
              <a:gd name="csY2" fmla="*/ 3731172 h 3731172"/>
              <a:gd name="csX3" fmla="*/ 0 w 5019891"/>
              <a:gd name="csY3" fmla="*/ 3731172 h 3731172"/>
              <a:gd name="csX4" fmla="*/ 0 w 5019891"/>
              <a:gd name="csY4" fmla="*/ 0 h 3731172"/>
              <a:gd name="csX0" fmla="*/ 0 w 5087624"/>
              <a:gd name="csY0" fmla="*/ 124178 h 3855350"/>
              <a:gd name="csX1" fmla="*/ 5087624 w 5087624"/>
              <a:gd name="csY1" fmla="*/ 0 h 3855350"/>
              <a:gd name="csX2" fmla="*/ 5019891 w 5087624"/>
              <a:gd name="csY2" fmla="*/ 3855350 h 3855350"/>
              <a:gd name="csX3" fmla="*/ 0 w 5087624"/>
              <a:gd name="csY3" fmla="*/ 3855350 h 3855350"/>
              <a:gd name="csX4" fmla="*/ 0 w 5087624"/>
              <a:gd name="csY4" fmla="*/ 124178 h 3855350"/>
              <a:gd name="csX0" fmla="*/ 90311 w 5177935"/>
              <a:gd name="csY0" fmla="*/ 124178 h 3945661"/>
              <a:gd name="csX1" fmla="*/ 5177935 w 5177935"/>
              <a:gd name="csY1" fmla="*/ 0 h 3945661"/>
              <a:gd name="csX2" fmla="*/ 5110202 w 5177935"/>
              <a:gd name="csY2" fmla="*/ 3855350 h 3945661"/>
              <a:gd name="csX3" fmla="*/ 0 w 5177935"/>
              <a:gd name="csY3" fmla="*/ 3945661 h 3945661"/>
              <a:gd name="csX4" fmla="*/ 90311 w 5177935"/>
              <a:gd name="csY4" fmla="*/ 124178 h 3945661"/>
              <a:gd name="csX0" fmla="*/ 90311 w 5177935"/>
              <a:gd name="csY0" fmla="*/ 124178 h 3945661"/>
              <a:gd name="csX1" fmla="*/ 5177935 w 5177935"/>
              <a:gd name="csY1" fmla="*/ 0 h 3945661"/>
              <a:gd name="csX2" fmla="*/ 5166647 w 5177935"/>
              <a:gd name="csY2" fmla="*/ 3911795 h 3945661"/>
              <a:gd name="csX3" fmla="*/ 0 w 5177935"/>
              <a:gd name="csY3" fmla="*/ 3945661 h 3945661"/>
              <a:gd name="csX4" fmla="*/ 90311 w 5177935"/>
              <a:gd name="csY4" fmla="*/ 124178 h 3945661"/>
              <a:gd name="csX0" fmla="*/ 45155 w 5177935"/>
              <a:gd name="csY0" fmla="*/ 90311 h 3945661"/>
              <a:gd name="csX1" fmla="*/ 5177935 w 5177935"/>
              <a:gd name="csY1" fmla="*/ 0 h 3945661"/>
              <a:gd name="csX2" fmla="*/ 5166647 w 5177935"/>
              <a:gd name="csY2" fmla="*/ 3911795 h 3945661"/>
              <a:gd name="csX3" fmla="*/ 0 w 5177935"/>
              <a:gd name="csY3" fmla="*/ 3945661 h 3945661"/>
              <a:gd name="csX4" fmla="*/ 45155 w 5177935"/>
              <a:gd name="csY4" fmla="*/ 90311 h 3945661"/>
              <a:gd name="csX0" fmla="*/ 45155 w 5177935"/>
              <a:gd name="csY0" fmla="*/ 33866 h 3889216"/>
              <a:gd name="csX1" fmla="*/ 5177935 w 5177935"/>
              <a:gd name="csY1" fmla="*/ 0 h 3889216"/>
              <a:gd name="csX2" fmla="*/ 5166647 w 5177935"/>
              <a:gd name="csY2" fmla="*/ 3855350 h 3889216"/>
              <a:gd name="csX3" fmla="*/ 0 w 5177935"/>
              <a:gd name="csY3" fmla="*/ 3889216 h 3889216"/>
              <a:gd name="csX4" fmla="*/ 45155 w 5177935"/>
              <a:gd name="csY4" fmla="*/ 33866 h 3889216"/>
              <a:gd name="csX0" fmla="*/ 101599 w 5234379"/>
              <a:gd name="csY0" fmla="*/ 33866 h 4047261"/>
              <a:gd name="csX1" fmla="*/ 5234379 w 5234379"/>
              <a:gd name="csY1" fmla="*/ 0 h 4047261"/>
              <a:gd name="csX2" fmla="*/ 5223091 w 5234379"/>
              <a:gd name="csY2" fmla="*/ 3855350 h 4047261"/>
              <a:gd name="csX3" fmla="*/ 0 w 5234379"/>
              <a:gd name="csY3" fmla="*/ 4047261 h 4047261"/>
              <a:gd name="csX4" fmla="*/ 101599 w 5234379"/>
              <a:gd name="csY4" fmla="*/ 33866 h 4047261"/>
            </a:gdLst>
            <a:ahLst/>
            <a:cxnLst>
              <a:cxn ang="0">
                <a:pos x="csX0" y="csY0"/>
              </a:cxn>
              <a:cxn ang="0">
                <a:pos x="csX1" y="csY1"/>
              </a:cxn>
              <a:cxn ang="0">
                <a:pos x="csX2" y="csY2"/>
              </a:cxn>
              <a:cxn ang="0">
                <a:pos x="csX3" y="csY3"/>
              </a:cxn>
              <a:cxn ang="0">
                <a:pos x="csX4" y="csY4"/>
              </a:cxn>
            </a:cxnLst>
            <a:rect l="l" t="t" r="r" b="b"/>
            <a:pathLst>
              <a:path w="5234379" h="4047261">
                <a:moveTo>
                  <a:pt x="101599" y="33866"/>
                </a:moveTo>
                <a:lnTo>
                  <a:pt x="5234379" y="0"/>
                </a:lnTo>
                <a:cubicBezTo>
                  <a:pt x="5230616" y="1303932"/>
                  <a:pt x="5226854" y="2551418"/>
                  <a:pt x="5223091" y="3855350"/>
                </a:cubicBezTo>
                <a:lnTo>
                  <a:pt x="0" y="4047261"/>
                </a:lnTo>
                <a:lnTo>
                  <a:pt x="101599" y="33866"/>
                </a:lnTo>
                <a:close/>
              </a:path>
            </a:pathLst>
          </a:custGeom>
          <a:solidFill>
            <a:srgbClr val="EBCC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atin typeface="Hanken Grotesk" pitchFamily="2" charset="77"/>
            </a:endParaRPr>
          </a:p>
        </p:txBody>
      </p:sp>
      <p:pic>
        <p:nvPicPr>
          <p:cNvPr id="9" name="Afbeelding 8">
            <a:extLst>
              <a:ext uri="{FF2B5EF4-FFF2-40B4-BE49-F238E27FC236}">
                <a16:creationId xmlns:a16="http://schemas.microsoft.com/office/drawing/2014/main" id="{18DF0389-89B0-9D23-8616-9AA2C61CF5D2}"/>
              </a:ext>
            </a:extLst>
          </p:cNvPr>
          <p:cNvPicPr>
            <a:picLocks noChangeAspect="1"/>
          </p:cNvPicPr>
          <p:nvPr/>
        </p:nvPicPr>
        <p:blipFill>
          <a:blip r:embed="rId6"/>
          <a:stretch>
            <a:fillRect/>
          </a:stretch>
        </p:blipFill>
        <p:spPr>
          <a:xfrm>
            <a:off x="11672711" y="217071"/>
            <a:ext cx="336459" cy="321303"/>
          </a:xfrm>
          <a:prstGeom prst="rect">
            <a:avLst/>
          </a:prstGeom>
        </p:spPr>
      </p:pic>
      <p:sp>
        <p:nvSpPr>
          <p:cNvPr id="10" name="Google Shape;154;p18">
            <a:extLst>
              <a:ext uri="{FF2B5EF4-FFF2-40B4-BE49-F238E27FC236}">
                <a16:creationId xmlns:a16="http://schemas.microsoft.com/office/drawing/2014/main" id="{71F6065C-CBF1-B8FE-655F-C8582C2A9C8D}"/>
              </a:ext>
            </a:extLst>
          </p:cNvPr>
          <p:cNvSpPr txBox="1"/>
          <p:nvPr/>
        </p:nvSpPr>
        <p:spPr>
          <a:xfrm>
            <a:off x="10657344" y="597154"/>
            <a:ext cx="735189" cy="246221"/>
          </a:xfrm>
          <a:prstGeom prst="rect">
            <a:avLst/>
          </a:prstGeom>
          <a:noFill/>
          <a:ln>
            <a:noFill/>
          </a:ln>
        </p:spPr>
        <p:txBody>
          <a:bodyPr spcFirstLastPara="1" wrap="square" lIns="104775" tIns="0" rIns="0" bIns="0" anchor="t" anchorCtr="0">
            <a:spAutoFit/>
          </a:bodyPr>
          <a:lstStyle/>
          <a:p>
            <a:pPr marL="0" marR="0" lvl="0" indent="0" algn="ctr" rtl="0">
              <a:lnSpc>
                <a:spcPct val="160000"/>
              </a:lnSpc>
              <a:spcBef>
                <a:spcPts val="0"/>
              </a:spcBef>
              <a:spcAft>
                <a:spcPts val="0"/>
              </a:spcAft>
              <a:buNone/>
            </a:pPr>
            <a:r>
              <a:rPr lang="nl-NL" sz="1000" noProof="0" dirty="0">
                <a:solidFill>
                  <a:schemeClr val="tx1"/>
                </a:solidFill>
                <a:latin typeface="Hanken Grotesk" pitchFamily="2" charset="77"/>
                <a:sym typeface="Inter"/>
              </a:rPr>
              <a:t>Samen</a:t>
            </a:r>
            <a:endParaRPr lang="nl-NL" sz="900" noProof="0" dirty="0">
              <a:solidFill>
                <a:schemeClr val="tx1"/>
              </a:solidFill>
              <a:latin typeface="Hanken Grotesk" pitchFamily="2" charset="77"/>
            </a:endParaRPr>
          </a:p>
        </p:txBody>
      </p:sp>
      <p:pic>
        <p:nvPicPr>
          <p:cNvPr id="11" name="Afbeelding 10">
            <a:extLst>
              <a:ext uri="{FF2B5EF4-FFF2-40B4-BE49-F238E27FC236}">
                <a16:creationId xmlns:a16="http://schemas.microsoft.com/office/drawing/2014/main" id="{C4C05294-5422-C0BA-C9AC-313A66F8B22A}"/>
              </a:ext>
            </a:extLst>
          </p:cNvPr>
          <p:cNvPicPr>
            <a:picLocks noChangeAspect="1"/>
          </p:cNvPicPr>
          <p:nvPr/>
        </p:nvPicPr>
        <p:blipFill>
          <a:blip r:embed="rId7"/>
          <a:stretch>
            <a:fillRect/>
          </a:stretch>
        </p:blipFill>
        <p:spPr>
          <a:xfrm>
            <a:off x="10780413" y="151284"/>
            <a:ext cx="769229" cy="474247"/>
          </a:xfrm>
          <a:prstGeom prst="rect">
            <a:avLst/>
          </a:prstGeom>
        </p:spPr>
      </p:pic>
      <p:pic>
        <p:nvPicPr>
          <p:cNvPr id="17" name="Afbeelding 16">
            <a:extLst>
              <a:ext uri="{FF2B5EF4-FFF2-40B4-BE49-F238E27FC236}">
                <a16:creationId xmlns:a16="http://schemas.microsoft.com/office/drawing/2014/main" id="{DC89063A-B496-88D2-F73A-995ABCE93712}"/>
              </a:ext>
            </a:extLst>
          </p:cNvPr>
          <p:cNvPicPr>
            <a:picLocks noChangeAspect="1"/>
          </p:cNvPicPr>
          <p:nvPr/>
        </p:nvPicPr>
        <p:blipFill>
          <a:blip r:embed="rId8"/>
          <a:stretch>
            <a:fillRect/>
          </a:stretch>
        </p:blipFill>
        <p:spPr>
          <a:xfrm rot="4500000">
            <a:off x="5485978" y="2774528"/>
            <a:ext cx="325644" cy="325644"/>
          </a:xfrm>
          <a:prstGeom prst="rect">
            <a:avLst/>
          </a:prstGeom>
        </p:spPr>
      </p:pic>
      <p:pic>
        <p:nvPicPr>
          <p:cNvPr id="19" name="Afbeelding 18">
            <a:extLst>
              <a:ext uri="{FF2B5EF4-FFF2-40B4-BE49-F238E27FC236}">
                <a16:creationId xmlns:a16="http://schemas.microsoft.com/office/drawing/2014/main" id="{7D1C8E81-5F67-C2D4-D801-AFFDA38C1AE0}"/>
              </a:ext>
            </a:extLst>
          </p:cNvPr>
          <p:cNvPicPr>
            <a:picLocks noChangeAspect="1"/>
          </p:cNvPicPr>
          <p:nvPr/>
        </p:nvPicPr>
        <p:blipFill>
          <a:blip r:embed="rId8"/>
          <a:stretch>
            <a:fillRect/>
          </a:stretch>
        </p:blipFill>
        <p:spPr>
          <a:xfrm rot="4500000">
            <a:off x="5485980" y="3420946"/>
            <a:ext cx="325644" cy="325644"/>
          </a:xfrm>
          <a:prstGeom prst="rect">
            <a:avLst/>
          </a:prstGeom>
        </p:spPr>
      </p:pic>
      <p:pic>
        <p:nvPicPr>
          <p:cNvPr id="20" name="Afbeelding 19">
            <a:extLst>
              <a:ext uri="{FF2B5EF4-FFF2-40B4-BE49-F238E27FC236}">
                <a16:creationId xmlns:a16="http://schemas.microsoft.com/office/drawing/2014/main" id="{DEF1D382-13F7-2561-BD62-4E546D41746A}"/>
              </a:ext>
            </a:extLst>
          </p:cNvPr>
          <p:cNvPicPr>
            <a:picLocks noChangeAspect="1"/>
          </p:cNvPicPr>
          <p:nvPr/>
        </p:nvPicPr>
        <p:blipFill>
          <a:blip r:embed="rId8"/>
          <a:stretch>
            <a:fillRect/>
          </a:stretch>
        </p:blipFill>
        <p:spPr>
          <a:xfrm rot="4500000">
            <a:off x="5485980" y="3738675"/>
            <a:ext cx="325644" cy="325644"/>
          </a:xfrm>
          <a:prstGeom prst="rect">
            <a:avLst/>
          </a:prstGeom>
        </p:spPr>
      </p:pic>
      <p:pic>
        <p:nvPicPr>
          <p:cNvPr id="21" name="Afbeelding 20">
            <a:extLst>
              <a:ext uri="{FF2B5EF4-FFF2-40B4-BE49-F238E27FC236}">
                <a16:creationId xmlns:a16="http://schemas.microsoft.com/office/drawing/2014/main" id="{066D0305-B6EF-8F19-E7B3-1F7F1B348AF6}"/>
              </a:ext>
            </a:extLst>
          </p:cNvPr>
          <p:cNvPicPr>
            <a:picLocks noChangeAspect="1"/>
          </p:cNvPicPr>
          <p:nvPr/>
        </p:nvPicPr>
        <p:blipFill>
          <a:blip r:embed="rId8"/>
          <a:stretch>
            <a:fillRect/>
          </a:stretch>
        </p:blipFill>
        <p:spPr>
          <a:xfrm rot="4500000">
            <a:off x="5485981" y="4053636"/>
            <a:ext cx="325644" cy="325644"/>
          </a:xfrm>
          <a:prstGeom prst="rect">
            <a:avLst/>
          </a:prstGeom>
        </p:spPr>
      </p:pic>
      <p:pic>
        <p:nvPicPr>
          <p:cNvPr id="22" name="Afbeelding 21">
            <a:extLst>
              <a:ext uri="{FF2B5EF4-FFF2-40B4-BE49-F238E27FC236}">
                <a16:creationId xmlns:a16="http://schemas.microsoft.com/office/drawing/2014/main" id="{58188319-0FC3-A6EB-FAEE-BFCA02568532}"/>
              </a:ext>
            </a:extLst>
          </p:cNvPr>
          <p:cNvPicPr>
            <a:picLocks noChangeAspect="1"/>
          </p:cNvPicPr>
          <p:nvPr/>
        </p:nvPicPr>
        <p:blipFill>
          <a:blip r:embed="rId8"/>
          <a:stretch>
            <a:fillRect/>
          </a:stretch>
        </p:blipFill>
        <p:spPr>
          <a:xfrm rot="4500000">
            <a:off x="5485981" y="4373213"/>
            <a:ext cx="325644" cy="325644"/>
          </a:xfrm>
          <a:prstGeom prst="rect">
            <a:avLst/>
          </a:prstGeom>
        </p:spPr>
      </p:pic>
      <p:pic>
        <p:nvPicPr>
          <p:cNvPr id="23" name="Afbeelding 22">
            <a:extLst>
              <a:ext uri="{FF2B5EF4-FFF2-40B4-BE49-F238E27FC236}">
                <a16:creationId xmlns:a16="http://schemas.microsoft.com/office/drawing/2014/main" id="{583DA1BC-5C5E-5237-7A05-28BB38D3E22D}"/>
              </a:ext>
            </a:extLst>
          </p:cNvPr>
          <p:cNvPicPr>
            <a:picLocks noChangeAspect="1"/>
          </p:cNvPicPr>
          <p:nvPr/>
        </p:nvPicPr>
        <p:blipFill>
          <a:blip r:embed="rId8"/>
          <a:stretch>
            <a:fillRect/>
          </a:stretch>
        </p:blipFill>
        <p:spPr>
          <a:xfrm rot="4500000">
            <a:off x="5485981" y="4703875"/>
            <a:ext cx="325644" cy="325644"/>
          </a:xfrm>
          <a:prstGeom prst="rect">
            <a:avLst/>
          </a:prstGeom>
        </p:spPr>
      </p:pic>
      <p:sp>
        <p:nvSpPr>
          <p:cNvPr id="5" name="Google Shape;151;p18">
            <a:extLst>
              <a:ext uri="{FF2B5EF4-FFF2-40B4-BE49-F238E27FC236}">
                <a16:creationId xmlns:a16="http://schemas.microsoft.com/office/drawing/2014/main" id="{65912B57-879E-CB3D-C635-56A310D9F626}"/>
              </a:ext>
            </a:extLst>
          </p:cNvPr>
          <p:cNvSpPr txBox="1"/>
          <p:nvPr/>
        </p:nvSpPr>
        <p:spPr>
          <a:xfrm>
            <a:off x="5449384" y="2277606"/>
            <a:ext cx="4460557" cy="30777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nl-NL" sz="2000" b="1" noProof="0" dirty="0">
                <a:solidFill>
                  <a:schemeClr val="tx1"/>
                </a:solidFill>
                <a:latin typeface="Montserrat" pitchFamily="2" charset="77"/>
                <a:sym typeface="Inter"/>
              </a:rPr>
              <a:t>Hulpzinnen</a:t>
            </a:r>
            <a:endParaRPr lang="nl-NL" sz="2000" b="1" noProof="0" dirty="0">
              <a:solidFill>
                <a:schemeClr val="tx1"/>
              </a:solidFill>
              <a:latin typeface="Montserrat" pitchFamily="2" charset="77"/>
            </a:endParaRPr>
          </a:p>
        </p:txBody>
      </p:sp>
      <p:sp>
        <p:nvSpPr>
          <p:cNvPr id="7" name="Google Shape;154;p18">
            <a:extLst>
              <a:ext uri="{FF2B5EF4-FFF2-40B4-BE49-F238E27FC236}">
                <a16:creationId xmlns:a16="http://schemas.microsoft.com/office/drawing/2014/main" id="{EA4F6215-86DC-E019-F632-0FFD049696F7}"/>
              </a:ext>
            </a:extLst>
          </p:cNvPr>
          <p:cNvSpPr txBox="1"/>
          <p:nvPr/>
        </p:nvSpPr>
        <p:spPr>
          <a:xfrm>
            <a:off x="11576496" y="613415"/>
            <a:ext cx="528887" cy="246221"/>
          </a:xfrm>
          <a:prstGeom prst="rect">
            <a:avLst/>
          </a:prstGeom>
          <a:noFill/>
          <a:ln>
            <a:noFill/>
          </a:ln>
        </p:spPr>
        <p:txBody>
          <a:bodyPr spcFirstLastPara="1" wrap="square" lIns="104775" tIns="0" rIns="0" bIns="0" anchor="t" anchorCtr="0">
            <a:spAutoFit/>
          </a:bodyPr>
          <a:lstStyle/>
          <a:p>
            <a:pPr marL="0" marR="0" lvl="0" indent="0" algn="l" rtl="0">
              <a:lnSpc>
                <a:spcPct val="160000"/>
              </a:lnSpc>
              <a:spcBef>
                <a:spcPts val="0"/>
              </a:spcBef>
              <a:spcAft>
                <a:spcPts val="0"/>
              </a:spcAft>
              <a:buNone/>
            </a:pPr>
            <a:r>
              <a:rPr lang="nl-NL" sz="1000" noProof="0" dirty="0">
                <a:solidFill>
                  <a:schemeClr val="tx1"/>
                </a:solidFill>
                <a:latin typeface="Hanken Grotesk" pitchFamily="2" charset="77"/>
                <a:sym typeface="Inter"/>
              </a:rPr>
              <a:t>5 min</a:t>
            </a:r>
            <a:endParaRPr lang="nl-NL" sz="900" noProof="0" dirty="0">
              <a:solidFill>
                <a:schemeClr val="tx1"/>
              </a:solidFill>
              <a:latin typeface="Hanken Grotesk" pitchFamily="2" charset="77"/>
            </a:endParaRPr>
          </a:p>
        </p:txBody>
      </p:sp>
      <p:pic>
        <p:nvPicPr>
          <p:cNvPr id="6" name="Afbeelding 5">
            <a:extLst>
              <a:ext uri="{FF2B5EF4-FFF2-40B4-BE49-F238E27FC236}">
                <a16:creationId xmlns:a16="http://schemas.microsoft.com/office/drawing/2014/main" id="{54FEAEDF-A738-BEAA-3439-4DEFF689DB40}"/>
              </a:ext>
            </a:extLst>
          </p:cNvPr>
          <p:cNvPicPr>
            <a:picLocks noChangeAspect="1"/>
          </p:cNvPicPr>
          <p:nvPr/>
        </p:nvPicPr>
        <p:blipFill>
          <a:blip r:embed="rId8"/>
          <a:stretch>
            <a:fillRect/>
          </a:stretch>
        </p:blipFill>
        <p:spPr>
          <a:xfrm rot="4500000">
            <a:off x="5485981" y="5005090"/>
            <a:ext cx="325644" cy="325644"/>
          </a:xfrm>
          <a:prstGeom prst="rect">
            <a:avLst/>
          </a:prstGeom>
        </p:spPr>
      </p:pic>
    </p:spTree>
    <p:extLst>
      <p:ext uri="{BB962C8B-B14F-4D97-AF65-F5344CB8AC3E}">
        <p14:creationId xmlns:p14="http://schemas.microsoft.com/office/powerpoint/2010/main" val="2810673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7">
          <a:extLst>
            <a:ext uri="{FF2B5EF4-FFF2-40B4-BE49-F238E27FC236}">
              <a16:creationId xmlns:a16="http://schemas.microsoft.com/office/drawing/2014/main" id="{A375093D-79A7-9B70-B110-A84901FDFE3F}"/>
            </a:ext>
          </a:extLst>
        </p:cNvPr>
        <p:cNvGrpSpPr/>
        <p:nvPr/>
      </p:nvGrpSpPr>
      <p:grpSpPr>
        <a:xfrm>
          <a:off x="0" y="0"/>
          <a:ext cx="0" cy="0"/>
          <a:chOff x="0" y="0"/>
          <a:chExt cx="0" cy="0"/>
        </a:xfrm>
      </p:grpSpPr>
      <p:sp>
        <p:nvSpPr>
          <p:cNvPr id="3" name="Rechthoek 2">
            <a:extLst>
              <a:ext uri="{FF2B5EF4-FFF2-40B4-BE49-F238E27FC236}">
                <a16:creationId xmlns:a16="http://schemas.microsoft.com/office/drawing/2014/main" id="{FC8297F1-0EA8-6543-5BAF-4AAB40B2C9A6}"/>
              </a:ext>
            </a:extLst>
          </p:cNvPr>
          <p:cNvSpPr/>
          <p:nvPr/>
        </p:nvSpPr>
        <p:spPr>
          <a:xfrm>
            <a:off x="10657344" y="-211577"/>
            <a:ext cx="1654233" cy="1228640"/>
          </a:xfrm>
          <a:custGeom>
            <a:avLst/>
            <a:gdLst>
              <a:gd name="csX0" fmla="*/ 0 w 5019891"/>
              <a:gd name="csY0" fmla="*/ 0 h 3731172"/>
              <a:gd name="csX1" fmla="*/ 5019891 w 5019891"/>
              <a:gd name="csY1" fmla="*/ 0 h 3731172"/>
              <a:gd name="csX2" fmla="*/ 5019891 w 5019891"/>
              <a:gd name="csY2" fmla="*/ 3731172 h 3731172"/>
              <a:gd name="csX3" fmla="*/ 0 w 5019891"/>
              <a:gd name="csY3" fmla="*/ 3731172 h 3731172"/>
              <a:gd name="csX4" fmla="*/ 0 w 5019891"/>
              <a:gd name="csY4" fmla="*/ 0 h 3731172"/>
              <a:gd name="csX0" fmla="*/ 0 w 5087624"/>
              <a:gd name="csY0" fmla="*/ 124178 h 3855350"/>
              <a:gd name="csX1" fmla="*/ 5087624 w 5087624"/>
              <a:gd name="csY1" fmla="*/ 0 h 3855350"/>
              <a:gd name="csX2" fmla="*/ 5019891 w 5087624"/>
              <a:gd name="csY2" fmla="*/ 3855350 h 3855350"/>
              <a:gd name="csX3" fmla="*/ 0 w 5087624"/>
              <a:gd name="csY3" fmla="*/ 3855350 h 3855350"/>
              <a:gd name="csX4" fmla="*/ 0 w 5087624"/>
              <a:gd name="csY4" fmla="*/ 124178 h 3855350"/>
              <a:gd name="csX0" fmla="*/ 90311 w 5177935"/>
              <a:gd name="csY0" fmla="*/ 124178 h 3945661"/>
              <a:gd name="csX1" fmla="*/ 5177935 w 5177935"/>
              <a:gd name="csY1" fmla="*/ 0 h 3945661"/>
              <a:gd name="csX2" fmla="*/ 5110202 w 5177935"/>
              <a:gd name="csY2" fmla="*/ 3855350 h 3945661"/>
              <a:gd name="csX3" fmla="*/ 0 w 5177935"/>
              <a:gd name="csY3" fmla="*/ 3945661 h 3945661"/>
              <a:gd name="csX4" fmla="*/ 90311 w 5177935"/>
              <a:gd name="csY4" fmla="*/ 124178 h 3945661"/>
              <a:gd name="csX0" fmla="*/ 90311 w 5177935"/>
              <a:gd name="csY0" fmla="*/ 124178 h 3945661"/>
              <a:gd name="csX1" fmla="*/ 5177935 w 5177935"/>
              <a:gd name="csY1" fmla="*/ 0 h 3945661"/>
              <a:gd name="csX2" fmla="*/ 5166647 w 5177935"/>
              <a:gd name="csY2" fmla="*/ 3911795 h 3945661"/>
              <a:gd name="csX3" fmla="*/ 0 w 5177935"/>
              <a:gd name="csY3" fmla="*/ 3945661 h 3945661"/>
              <a:gd name="csX4" fmla="*/ 90311 w 5177935"/>
              <a:gd name="csY4" fmla="*/ 124178 h 3945661"/>
              <a:gd name="csX0" fmla="*/ 45155 w 5177935"/>
              <a:gd name="csY0" fmla="*/ 90311 h 3945661"/>
              <a:gd name="csX1" fmla="*/ 5177935 w 5177935"/>
              <a:gd name="csY1" fmla="*/ 0 h 3945661"/>
              <a:gd name="csX2" fmla="*/ 5166647 w 5177935"/>
              <a:gd name="csY2" fmla="*/ 3911795 h 3945661"/>
              <a:gd name="csX3" fmla="*/ 0 w 5177935"/>
              <a:gd name="csY3" fmla="*/ 3945661 h 3945661"/>
              <a:gd name="csX4" fmla="*/ 45155 w 5177935"/>
              <a:gd name="csY4" fmla="*/ 90311 h 3945661"/>
              <a:gd name="csX0" fmla="*/ 45155 w 5177935"/>
              <a:gd name="csY0" fmla="*/ 33866 h 3889216"/>
              <a:gd name="csX1" fmla="*/ 5177935 w 5177935"/>
              <a:gd name="csY1" fmla="*/ 0 h 3889216"/>
              <a:gd name="csX2" fmla="*/ 5166647 w 5177935"/>
              <a:gd name="csY2" fmla="*/ 3855350 h 3889216"/>
              <a:gd name="csX3" fmla="*/ 0 w 5177935"/>
              <a:gd name="csY3" fmla="*/ 3889216 h 3889216"/>
              <a:gd name="csX4" fmla="*/ 45155 w 5177935"/>
              <a:gd name="csY4" fmla="*/ 33866 h 3889216"/>
              <a:gd name="csX0" fmla="*/ 101599 w 5234379"/>
              <a:gd name="csY0" fmla="*/ 33866 h 4047261"/>
              <a:gd name="csX1" fmla="*/ 5234379 w 5234379"/>
              <a:gd name="csY1" fmla="*/ 0 h 4047261"/>
              <a:gd name="csX2" fmla="*/ 5223091 w 5234379"/>
              <a:gd name="csY2" fmla="*/ 3855350 h 4047261"/>
              <a:gd name="csX3" fmla="*/ 0 w 5234379"/>
              <a:gd name="csY3" fmla="*/ 4047261 h 4047261"/>
              <a:gd name="csX4" fmla="*/ 101599 w 5234379"/>
              <a:gd name="csY4" fmla="*/ 33866 h 4047261"/>
            </a:gdLst>
            <a:ahLst/>
            <a:cxnLst>
              <a:cxn ang="0">
                <a:pos x="csX0" y="csY0"/>
              </a:cxn>
              <a:cxn ang="0">
                <a:pos x="csX1" y="csY1"/>
              </a:cxn>
              <a:cxn ang="0">
                <a:pos x="csX2" y="csY2"/>
              </a:cxn>
              <a:cxn ang="0">
                <a:pos x="csX3" y="csY3"/>
              </a:cxn>
              <a:cxn ang="0">
                <a:pos x="csX4" y="csY4"/>
              </a:cxn>
            </a:cxnLst>
            <a:rect l="l" t="t" r="r" b="b"/>
            <a:pathLst>
              <a:path w="5234379" h="4047261">
                <a:moveTo>
                  <a:pt x="101599" y="33866"/>
                </a:moveTo>
                <a:lnTo>
                  <a:pt x="5234379" y="0"/>
                </a:lnTo>
                <a:cubicBezTo>
                  <a:pt x="5230616" y="1303932"/>
                  <a:pt x="5226854" y="2551418"/>
                  <a:pt x="5223091" y="3855350"/>
                </a:cubicBezTo>
                <a:lnTo>
                  <a:pt x="0" y="4047261"/>
                </a:lnTo>
                <a:lnTo>
                  <a:pt x="101599" y="33866"/>
                </a:lnTo>
                <a:close/>
              </a:path>
            </a:pathLst>
          </a:custGeom>
          <a:solidFill>
            <a:srgbClr val="EBCC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atin typeface="Hanken Grotesk" pitchFamily="2" charset="77"/>
            </a:endParaRPr>
          </a:p>
        </p:txBody>
      </p:sp>
      <p:sp>
        <p:nvSpPr>
          <p:cNvPr id="12" name="Rechthoek 5">
            <a:extLst>
              <a:ext uri="{FF2B5EF4-FFF2-40B4-BE49-F238E27FC236}">
                <a16:creationId xmlns:a16="http://schemas.microsoft.com/office/drawing/2014/main" id="{BDEB00A7-A071-4001-F7DC-F4633AA74ED4}"/>
              </a:ext>
            </a:extLst>
          </p:cNvPr>
          <p:cNvSpPr/>
          <p:nvPr/>
        </p:nvSpPr>
        <p:spPr>
          <a:xfrm rot="5400000">
            <a:off x="6319056" y="784760"/>
            <a:ext cx="3452419" cy="5971183"/>
          </a:xfrm>
          <a:custGeom>
            <a:avLst/>
            <a:gdLst>
              <a:gd name="csX0" fmla="*/ 0 w 5025948"/>
              <a:gd name="csY0" fmla="*/ 0 h 3731172"/>
              <a:gd name="csX1" fmla="*/ 5025948 w 5025948"/>
              <a:gd name="csY1" fmla="*/ 0 h 3731172"/>
              <a:gd name="csX2" fmla="*/ 5025948 w 5025948"/>
              <a:gd name="csY2" fmla="*/ 3731172 h 3731172"/>
              <a:gd name="csX3" fmla="*/ 0 w 5025948"/>
              <a:gd name="csY3" fmla="*/ 3731172 h 3731172"/>
              <a:gd name="csX4" fmla="*/ 0 w 5025948"/>
              <a:gd name="csY4" fmla="*/ 0 h 3731172"/>
              <a:gd name="csX0" fmla="*/ 0 w 5059814"/>
              <a:gd name="csY0" fmla="*/ 0 h 3765039"/>
              <a:gd name="csX1" fmla="*/ 5059814 w 5059814"/>
              <a:gd name="csY1" fmla="*/ 33867 h 3765039"/>
              <a:gd name="csX2" fmla="*/ 5059814 w 5059814"/>
              <a:gd name="csY2" fmla="*/ 3765039 h 3765039"/>
              <a:gd name="csX3" fmla="*/ 33866 w 5059814"/>
              <a:gd name="csY3" fmla="*/ 3765039 h 3765039"/>
              <a:gd name="csX4" fmla="*/ 0 w 5059814"/>
              <a:gd name="csY4" fmla="*/ 0 h 3765039"/>
              <a:gd name="csX0" fmla="*/ 0 w 5116258"/>
              <a:gd name="csY0" fmla="*/ 0 h 3776328"/>
              <a:gd name="csX1" fmla="*/ 5059814 w 5116258"/>
              <a:gd name="csY1" fmla="*/ 33867 h 3776328"/>
              <a:gd name="csX2" fmla="*/ 5116258 w 5116258"/>
              <a:gd name="csY2" fmla="*/ 3776328 h 3776328"/>
              <a:gd name="csX3" fmla="*/ 33866 w 5116258"/>
              <a:gd name="csY3" fmla="*/ 3765039 h 3776328"/>
              <a:gd name="csX4" fmla="*/ 0 w 5116258"/>
              <a:gd name="csY4" fmla="*/ 0 h 3776328"/>
            </a:gdLst>
            <a:ahLst/>
            <a:cxnLst>
              <a:cxn ang="0">
                <a:pos x="csX0" y="csY0"/>
              </a:cxn>
              <a:cxn ang="0">
                <a:pos x="csX1" y="csY1"/>
              </a:cxn>
              <a:cxn ang="0">
                <a:pos x="csX2" y="csY2"/>
              </a:cxn>
              <a:cxn ang="0">
                <a:pos x="csX3" y="csY3"/>
              </a:cxn>
              <a:cxn ang="0">
                <a:pos x="csX4" y="csY4"/>
              </a:cxn>
            </a:cxnLst>
            <a:rect l="l" t="t" r="r" b="b"/>
            <a:pathLst>
              <a:path w="5116258" h="3776328">
                <a:moveTo>
                  <a:pt x="0" y="0"/>
                </a:moveTo>
                <a:lnTo>
                  <a:pt x="5059814" y="33867"/>
                </a:lnTo>
                <a:lnTo>
                  <a:pt x="5116258" y="3776328"/>
                </a:lnTo>
                <a:lnTo>
                  <a:pt x="33866" y="3765039"/>
                </a:lnTo>
                <a:lnTo>
                  <a:pt x="0" y="0"/>
                </a:lnTo>
                <a:close/>
              </a:path>
            </a:pathLst>
          </a:custGeom>
          <a:solidFill>
            <a:srgbClr val="F8ED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atin typeface="Hanken Grotesk" pitchFamily="2" charset="77"/>
            </a:endParaRPr>
          </a:p>
        </p:txBody>
      </p:sp>
      <p:sp>
        <p:nvSpPr>
          <p:cNvPr id="13" name="Rechthoek 2">
            <a:extLst>
              <a:ext uri="{FF2B5EF4-FFF2-40B4-BE49-F238E27FC236}">
                <a16:creationId xmlns:a16="http://schemas.microsoft.com/office/drawing/2014/main" id="{8E45BA04-F9EA-92FE-FCB9-E447B079B60A}"/>
              </a:ext>
            </a:extLst>
          </p:cNvPr>
          <p:cNvSpPr/>
          <p:nvPr/>
        </p:nvSpPr>
        <p:spPr>
          <a:xfrm rot="10800000">
            <a:off x="667711" y="2044136"/>
            <a:ext cx="3985570" cy="2871895"/>
          </a:xfrm>
          <a:custGeom>
            <a:avLst/>
            <a:gdLst>
              <a:gd name="csX0" fmla="*/ 0 w 5019891"/>
              <a:gd name="csY0" fmla="*/ 0 h 3731172"/>
              <a:gd name="csX1" fmla="*/ 5019891 w 5019891"/>
              <a:gd name="csY1" fmla="*/ 0 h 3731172"/>
              <a:gd name="csX2" fmla="*/ 5019891 w 5019891"/>
              <a:gd name="csY2" fmla="*/ 3731172 h 3731172"/>
              <a:gd name="csX3" fmla="*/ 0 w 5019891"/>
              <a:gd name="csY3" fmla="*/ 3731172 h 3731172"/>
              <a:gd name="csX4" fmla="*/ 0 w 5019891"/>
              <a:gd name="csY4" fmla="*/ 0 h 3731172"/>
              <a:gd name="csX0" fmla="*/ 0 w 5087624"/>
              <a:gd name="csY0" fmla="*/ 124178 h 3855350"/>
              <a:gd name="csX1" fmla="*/ 5087624 w 5087624"/>
              <a:gd name="csY1" fmla="*/ 0 h 3855350"/>
              <a:gd name="csX2" fmla="*/ 5019891 w 5087624"/>
              <a:gd name="csY2" fmla="*/ 3855350 h 3855350"/>
              <a:gd name="csX3" fmla="*/ 0 w 5087624"/>
              <a:gd name="csY3" fmla="*/ 3855350 h 3855350"/>
              <a:gd name="csX4" fmla="*/ 0 w 5087624"/>
              <a:gd name="csY4" fmla="*/ 124178 h 3855350"/>
              <a:gd name="csX0" fmla="*/ 90311 w 5177935"/>
              <a:gd name="csY0" fmla="*/ 124178 h 3945661"/>
              <a:gd name="csX1" fmla="*/ 5177935 w 5177935"/>
              <a:gd name="csY1" fmla="*/ 0 h 3945661"/>
              <a:gd name="csX2" fmla="*/ 5110202 w 5177935"/>
              <a:gd name="csY2" fmla="*/ 3855350 h 3945661"/>
              <a:gd name="csX3" fmla="*/ 0 w 5177935"/>
              <a:gd name="csY3" fmla="*/ 3945661 h 3945661"/>
              <a:gd name="csX4" fmla="*/ 90311 w 5177935"/>
              <a:gd name="csY4" fmla="*/ 124178 h 3945661"/>
              <a:gd name="csX0" fmla="*/ 90311 w 5177935"/>
              <a:gd name="csY0" fmla="*/ 124178 h 3945661"/>
              <a:gd name="csX1" fmla="*/ 5177935 w 5177935"/>
              <a:gd name="csY1" fmla="*/ 0 h 3945661"/>
              <a:gd name="csX2" fmla="*/ 5166647 w 5177935"/>
              <a:gd name="csY2" fmla="*/ 3911795 h 3945661"/>
              <a:gd name="csX3" fmla="*/ 0 w 5177935"/>
              <a:gd name="csY3" fmla="*/ 3945661 h 3945661"/>
              <a:gd name="csX4" fmla="*/ 90311 w 5177935"/>
              <a:gd name="csY4" fmla="*/ 124178 h 3945661"/>
              <a:gd name="csX0" fmla="*/ 45155 w 5177935"/>
              <a:gd name="csY0" fmla="*/ 90311 h 3945661"/>
              <a:gd name="csX1" fmla="*/ 5177935 w 5177935"/>
              <a:gd name="csY1" fmla="*/ 0 h 3945661"/>
              <a:gd name="csX2" fmla="*/ 5166647 w 5177935"/>
              <a:gd name="csY2" fmla="*/ 3911795 h 3945661"/>
              <a:gd name="csX3" fmla="*/ 0 w 5177935"/>
              <a:gd name="csY3" fmla="*/ 3945661 h 3945661"/>
              <a:gd name="csX4" fmla="*/ 45155 w 5177935"/>
              <a:gd name="csY4" fmla="*/ 90311 h 3945661"/>
              <a:gd name="csX0" fmla="*/ 45155 w 5177935"/>
              <a:gd name="csY0" fmla="*/ 33866 h 3889216"/>
              <a:gd name="csX1" fmla="*/ 5177935 w 5177935"/>
              <a:gd name="csY1" fmla="*/ 0 h 3889216"/>
              <a:gd name="csX2" fmla="*/ 5166647 w 5177935"/>
              <a:gd name="csY2" fmla="*/ 3855350 h 3889216"/>
              <a:gd name="csX3" fmla="*/ 0 w 5177935"/>
              <a:gd name="csY3" fmla="*/ 3889216 h 3889216"/>
              <a:gd name="csX4" fmla="*/ 45155 w 5177935"/>
              <a:gd name="csY4" fmla="*/ 33866 h 3889216"/>
              <a:gd name="csX0" fmla="*/ 101599 w 5234379"/>
              <a:gd name="csY0" fmla="*/ 33866 h 4047261"/>
              <a:gd name="csX1" fmla="*/ 5234379 w 5234379"/>
              <a:gd name="csY1" fmla="*/ 0 h 4047261"/>
              <a:gd name="csX2" fmla="*/ 5223091 w 5234379"/>
              <a:gd name="csY2" fmla="*/ 3855350 h 4047261"/>
              <a:gd name="csX3" fmla="*/ 0 w 5234379"/>
              <a:gd name="csY3" fmla="*/ 4047261 h 4047261"/>
              <a:gd name="csX4" fmla="*/ 101599 w 5234379"/>
              <a:gd name="csY4" fmla="*/ 33866 h 4047261"/>
              <a:gd name="csX0" fmla="*/ 60959 w 5234379"/>
              <a:gd name="csY0" fmla="*/ 0 h 4154337"/>
              <a:gd name="csX1" fmla="*/ 5234379 w 5234379"/>
              <a:gd name="csY1" fmla="*/ 107076 h 4154337"/>
              <a:gd name="csX2" fmla="*/ 5223091 w 5234379"/>
              <a:gd name="csY2" fmla="*/ 3962426 h 4154337"/>
              <a:gd name="csX3" fmla="*/ 0 w 5234379"/>
              <a:gd name="csY3" fmla="*/ 4154337 h 4154337"/>
              <a:gd name="csX4" fmla="*/ 60959 w 5234379"/>
              <a:gd name="csY4" fmla="*/ 0 h 4154337"/>
              <a:gd name="csX0" fmla="*/ 60959 w 5234485"/>
              <a:gd name="csY0" fmla="*/ 0 h 4156220"/>
              <a:gd name="csX1" fmla="*/ 5234379 w 5234485"/>
              <a:gd name="csY1" fmla="*/ 107076 h 4156220"/>
              <a:gd name="csX2" fmla="*/ 5233251 w 5234485"/>
              <a:gd name="csY2" fmla="*/ 4156220 h 4156220"/>
              <a:gd name="csX3" fmla="*/ 0 w 5234485"/>
              <a:gd name="csY3" fmla="*/ 4154337 h 4156220"/>
              <a:gd name="csX4" fmla="*/ 60959 w 5234485"/>
              <a:gd name="csY4" fmla="*/ 0 h 4156220"/>
            </a:gdLst>
            <a:ahLst/>
            <a:cxnLst>
              <a:cxn ang="0">
                <a:pos x="csX0" y="csY0"/>
              </a:cxn>
              <a:cxn ang="0">
                <a:pos x="csX1" y="csY1"/>
              </a:cxn>
              <a:cxn ang="0">
                <a:pos x="csX2" y="csY2"/>
              </a:cxn>
              <a:cxn ang="0">
                <a:pos x="csX3" y="csY3"/>
              </a:cxn>
              <a:cxn ang="0">
                <a:pos x="csX4" y="csY4"/>
              </a:cxn>
            </a:cxnLst>
            <a:rect l="l" t="t" r="r" b="b"/>
            <a:pathLst>
              <a:path w="5234485" h="4156220">
                <a:moveTo>
                  <a:pt x="60959" y="0"/>
                </a:moveTo>
                <a:lnTo>
                  <a:pt x="5234379" y="107076"/>
                </a:lnTo>
                <a:cubicBezTo>
                  <a:pt x="5230616" y="1411008"/>
                  <a:pt x="5237014" y="2852288"/>
                  <a:pt x="5233251" y="4156220"/>
                </a:cubicBezTo>
                <a:lnTo>
                  <a:pt x="0" y="4154337"/>
                </a:lnTo>
                <a:lnTo>
                  <a:pt x="60959" y="0"/>
                </a:lnTo>
                <a:close/>
              </a:path>
            </a:pathLst>
          </a:custGeom>
          <a:solidFill>
            <a:srgbClr val="EBCC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atin typeface="Hanken Grotesk" pitchFamily="2" charset="77"/>
            </a:endParaRPr>
          </a:p>
        </p:txBody>
      </p:sp>
      <p:pic>
        <p:nvPicPr>
          <p:cNvPr id="14" name="Afbeelding 13">
            <a:extLst>
              <a:ext uri="{FF2B5EF4-FFF2-40B4-BE49-F238E27FC236}">
                <a16:creationId xmlns:a16="http://schemas.microsoft.com/office/drawing/2014/main" id="{83BD6A96-D263-024D-579D-3F6C36CCF6F0}"/>
              </a:ext>
            </a:extLst>
          </p:cNvPr>
          <p:cNvPicPr>
            <a:picLocks noChangeAspect="1"/>
          </p:cNvPicPr>
          <p:nvPr/>
        </p:nvPicPr>
        <p:blipFill>
          <a:blip r:embed="rId3"/>
          <a:stretch>
            <a:fillRect/>
          </a:stretch>
        </p:blipFill>
        <p:spPr>
          <a:xfrm>
            <a:off x="452515" y="1812378"/>
            <a:ext cx="520700" cy="495300"/>
          </a:xfrm>
          <a:prstGeom prst="rect">
            <a:avLst/>
          </a:prstGeom>
        </p:spPr>
      </p:pic>
      <p:sp>
        <p:nvSpPr>
          <p:cNvPr id="15" name="Google Shape;150;p18">
            <a:extLst>
              <a:ext uri="{FF2B5EF4-FFF2-40B4-BE49-F238E27FC236}">
                <a16:creationId xmlns:a16="http://schemas.microsoft.com/office/drawing/2014/main" id="{E291692C-2F5B-7994-1B96-8D163B0064C8}"/>
              </a:ext>
            </a:extLst>
          </p:cNvPr>
          <p:cNvSpPr txBox="1"/>
          <p:nvPr/>
        </p:nvSpPr>
        <p:spPr>
          <a:xfrm>
            <a:off x="1161142" y="2431495"/>
            <a:ext cx="2984138" cy="2068259"/>
          </a:xfrm>
          <a:prstGeom prst="rect">
            <a:avLst/>
          </a:prstGeom>
          <a:noFill/>
          <a:ln>
            <a:noFill/>
          </a:ln>
        </p:spPr>
        <p:txBody>
          <a:bodyPr spcFirstLastPara="1" wrap="square" lIns="0" tIns="0" rIns="0" bIns="0" anchor="t" anchorCtr="0">
            <a:spAutoFit/>
          </a:bodyPr>
          <a:lstStyle/>
          <a:p>
            <a:pPr>
              <a:lnSpc>
                <a:spcPct val="160000"/>
              </a:lnSpc>
            </a:pPr>
            <a:r>
              <a:rPr lang="nl-NL" b="1" noProof="0" dirty="0">
                <a:solidFill>
                  <a:schemeClr val="tx1"/>
                </a:solidFill>
                <a:latin typeface="Hanken Grotesk" pitchFamily="2" charset="77"/>
                <a:sym typeface="Inter"/>
              </a:rPr>
              <a:t>Als we ons werk goed doen, wie merkt dat dan het meest?</a:t>
            </a:r>
          </a:p>
          <a:p>
            <a:pPr>
              <a:lnSpc>
                <a:spcPct val="160000"/>
              </a:lnSpc>
            </a:pPr>
            <a:r>
              <a:rPr lang="nl-NL" b="1" noProof="0" dirty="0">
                <a:solidFill>
                  <a:schemeClr val="tx1"/>
                </a:solidFill>
                <a:latin typeface="Hanken Grotesk" pitchFamily="2" charset="77"/>
                <a:sym typeface="Inter"/>
              </a:rPr>
              <a:t>En wat merkt diegene?</a:t>
            </a:r>
          </a:p>
          <a:p>
            <a:pPr>
              <a:lnSpc>
                <a:spcPct val="160000"/>
              </a:lnSpc>
            </a:pPr>
            <a:r>
              <a:rPr lang="nl-NL" b="1" dirty="0">
                <a:solidFill>
                  <a:schemeClr val="tx1"/>
                </a:solidFill>
                <a:latin typeface="Hanken Grotesk" pitchFamily="2" charset="77"/>
                <a:sym typeface="Inter"/>
              </a:rPr>
              <a:t>Brainstorm hardop en schrijf de zin die jullie het meeste aanspreekt op het grote vel papier.</a:t>
            </a:r>
            <a:endParaRPr lang="nl-NL" b="1" noProof="0" dirty="0">
              <a:solidFill>
                <a:schemeClr val="tx1"/>
              </a:solidFill>
              <a:latin typeface="Hanken Grotesk" pitchFamily="2" charset="77"/>
            </a:endParaRPr>
          </a:p>
        </p:txBody>
      </p:sp>
      <p:sp>
        <p:nvSpPr>
          <p:cNvPr id="2" name="Google Shape;106;p15">
            <a:extLst>
              <a:ext uri="{FF2B5EF4-FFF2-40B4-BE49-F238E27FC236}">
                <a16:creationId xmlns:a16="http://schemas.microsoft.com/office/drawing/2014/main" id="{7235828B-ADFC-29F5-5EFA-AAE770072B01}"/>
              </a:ext>
            </a:extLst>
          </p:cNvPr>
          <p:cNvSpPr txBox="1"/>
          <p:nvPr/>
        </p:nvSpPr>
        <p:spPr>
          <a:xfrm>
            <a:off x="952500" y="916842"/>
            <a:ext cx="11001375" cy="677108"/>
          </a:xfrm>
          <a:prstGeom prst="rect">
            <a:avLst/>
          </a:prstGeom>
          <a:noFill/>
          <a:ln>
            <a:noFill/>
          </a:ln>
        </p:spPr>
        <p:txBody>
          <a:bodyPr spcFirstLastPara="1" wrap="square" lIns="0" tIns="0" rIns="0" bIns="0" anchor="t" anchorCtr="0">
            <a:spAutoFit/>
          </a:bodyPr>
          <a:lstStyle/>
          <a:p>
            <a:r>
              <a:rPr lang="nl-NL" sz="4400" b="1" u="none" strike="noStrike" cap="none" noProof="0" dirty="0">
                <a:solidFill>
                  <a:schemeClr val="tx1"/>
                </a:solidFill>
                <a:latin typeface="Montserrat"/>
                <a:ea typeface="Playfair Display"/>
                <a:cs typeface="Playfair Display"/>
                <a:sym typeface="Playfair Display"/>
              </a:rPr>
              <a:t>Stap </a:t>
            </a:r>
            <a:r>
              <a:rPr lang="nl-NL" sz="4400" b="1" noProof="0" dirty="0">
                <a:solidFill>
                  <a:schemeClr val="tx1"/>
                </a:solidFill>
                <a:latin typeface="Montserrat"/>
                <a:ea typeface="Playfair Display"/>
                <a:cs typeface="Playfair Display"/>
                <a:sym typeface="Playfair Display"/>
              </a:rPr>
              <a:t>8</a:t>
            </a:r>
            <a:r>
              <a:rPr lang="nl-NL" sz="4400" b="1" u="none" strike="noStrike" cap="none" noProof="0" dirty="0">
                <a:solidFill>
                  <a:schemeClr val="tx1"/>
                </a:solidFill>
                <a:latin typeface="Montserrat"/>
                <a:ea typeface="Playfair Display"/>
                <a:cs typeface="Playfair Display"/>
                <a:sym typeface="Playfair Display"/>
              </a:rPr>
              <a:t>: welk verschil maken wij</a:t>
            </a:r>
            <a:r>
              <a:rPr lang="nl-NL" sz="4400" b="1" noProof="0" dirty="0">
                <a:solidFill>
                  <a:schemeClr val="tx1"/>
                </a:solidFill>
                <a:latin typeface="Montserrat"/>
                <a:ea typeface="Playfair Display"/>
                <a:cs typeface="Playfair Display"/>
                <a:sym typeface="Playfair Display"/>
              </a:rPr>
              <a:t>?</a:t>
            </a:r>
            <a:endParaRPr lang="nl-NL" sz="4400" noProof="0" dirty="0">
              <a:solidFill>
                <a:schemeClr val="tx1"/>
              </a:solidFill>
              <a:latin typeface="Montserrat"/>
            </a:endParaRPr>
          </a:p>
        </p:txBody>
      </p:sp>
      <p:pic>
        <p:nvPicPr>
          <p:cNvPr id="4" name="Afbeelding 3">
            <a:extLst>
              <a:ext uri="{FF2B5EF4-FFF2-40B4-BE49-F238E27FC236}">
                <a16:creationId xmlns:a16="http://schemas.microsoft.com/office/drawing/2014/main" id="{04A4D6D9-AB4C-0FE7-B00D-CCD2BC12EBF4}"/>
              </a:ext>
            </a:extLst>
          </p:cNvPr>
          <p:cNvPicPr>
            <a:picLocks noChangeAspect="1"/>
          </p:cNvPicPr>
          <p:nvPr/>
        </p:nvPicPr>
        <p:blipFill>
          <a:blip r:embed="rId4"/>
          <a:stretch>
            <a:fillRect/>
          </a:stretch>
        </p:blipFill>
        <p:spPr>
          <a:xfrm>
            <a:off x="425370" y="338050"/>
            <a:ext cx="1290083" cy="330955"/>
          </a:xfrm>
          <a:prstGeom prst="rect">
            <a:avLst/>
          </a:prstGeom>
        </p:spPr>
      </p:pic>
      <p:sp>
        <p:nvSpPr>
          <p:cNvPr id="8" name="Tekstvak 7">
            <a:extLst>
              <a:ext uri="{FF2B5EF4-FFF2-40B4-BE49-F238E27FC236}">
                <a16:creationId xmlns:a16="http://schemas.microsoft.com/office/drawing/2014/main" id="{75BE1AE9-5410-FB89-DA11-DEF6C6714BE5}"/>
              </a:ext>
            </a:extLst>
          </p:cNvPr>
          <p:cNvSpPr txBox="1"/>
          <p:nvPr/>
        </p:nvSpPr>
        <p:spPr>
          <a:xfrm>
            <a:off x="5271247" y="2429494"/>
            <a:ext cx="5759611" cy="14466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nl-NL" b="1" noProof="0" dirty="0">
                <a:solidFill>
                  <a:schemeClr val="tx1"/>
                </a:solidFill>
                <a:latin typeface="Hanken Grotesk" pitchFamily="2" charset="77"/>
              </a:rPr>
              <a:t>Maak af:</a:t>
            </a:r>
          </a:p>
          <a:p>
            <a:pPr>
              <a:lnSpc>
                <a:spcPct val="150000"/>
              </a:lnSpc>
            </a:pPr>
            <a:r>
              <a:rPr lang="nl-NL" sz="1600" b="1" i="1" noProof="0" dirty="0">
                <a:solidFill>
                  <a:schemeClr val="tx1"/>
                </a:solidFill>
                <a:latin typeface="Hanken Grotesk"/>
              </a:rPr>
              <a:t>"Zeggenschap, zodat de </a:t>
            </a:r>
            <a:r>
              <a:rPr lang="nl-NL" sz="1600" b="1" i="1" dirty="0">
                <a:solidFill>
                  <a:schemeClr val="tx1"/>
                </a:solidFill>
                <a:latin typeface="Hanken Grotesk"/>
              </a:rPr>
              <a:t>patiënt/cliënt</a:t>
            </a:r>
            <a:r>
              <a:rPr lang="nl-NL" sz="1600" b="1" i="1" noProof="0" dirty="0">
                <a:solidFill>
                  <a:schemeClr val="tx1"/>
                </a:solidFill>
                <a:latin typeface="Hanken Grotesk"/>
              </a:rPr>
              <a:t>/zorg</a:t>
            </a:r>
            <a:r>
              <a:rPr lang="nl-NL" sz="1600" b="1" i="1" dirty="0">
                <a:solidFill>
                  <a:schemeClr val="tx1"/>
                </a:solidFill>
                <a:latin typeface="Hanken Grotesk"/>
              </a:rPr>
              <a:t>/ondersteuning</a:t>
            </a:r>
            <a:r>
              <a:rPr lang="nl-NL" sz="1600" b="1" i="1" noProof="0" dirty="0">
                <a:solidFill>
                  <a:schemeClr val="tx1"/>
                </a:solidFill>
                <a:latin typeface="Hanken Grotesk"/>
              </a:rPr>
              <a:t> altijd …. is"</a:t>
            </a:r>
          </a:p>
          <a:p>
            <a:pPr>
              <a:lnSpc>
                <a:spcPct val="150000"/>
              </a:lnSpc>
            </a:pPr>
            <a:endParaRPr lang="nl-NL" noProof="0" dirty="0">
              <a:solidFill>
                <a:schemeClr val="tx1"/>
              </a:solidFill>
              <a:latin typeface="Hanken Grotesk" pitchFamily="2" charset="77"/>
            </a:endParaRPr>
          </a:p>
        </p:txBody>
      </p:sp>
      <p:pic>
        <p:nvPicPr>
          <p:cNvPr id="9" name="Afbeelding 8">
            <a:extLst>
              <a:ext uri="{FF2B5EF4-FFF2-40B4-BE49-F238E27FC236}">
                <a16:creationId xmlns:a16="http://schemas.microsoft.com/office/drawing/2014/main" id="{6B7E4108-8086-FA9C-0FC7-868E742C64EA}"/>
              </a:ext>
            </a:extLst>
          </p:cNvPr>
          <p:cNvPicPr>
            <a:picLocks noChangeAspect="1"/>
          </p:cNvPicPr>
          <p:nvPr/>
        </p:nvPicPr>
        <p:blipFill>
          <a:blip r:embed="rId5"/>
          <a:stretch>
            <a:fillRect/>
          </a:stretch>
        </p:blipFill>
        <p:spPr>
          <a:xfrm>
            <a:off x="11672711" y="217071"/>
            <a:ext cx="336459" cy="321303"/>
          </a:xfrm>
          <a:prstGeom prst="rect">
            <a:avLst/>
          </a:prstGeom>
        </p:spPr>
      </p:pic>
      <p:sp>
        <p:nvSpPr>
          <p:cNvPr id="10" name="Google Shape;154;p18">
            <a:extLst>
              <a:ext uri="{FF2B5EF4-FFF2-40B4-BE49-F238E27FC236}">
                <a16:creationId xmlns:a16="http://schemas.microsoft.com/office/drawing/2014/main" id="{75BE0FC1-544C-5A3B-692A-556DE45629A1}"/>
              </a:ext>
            </a:extLst>
          </p:cNvPr>
          <p:cNvSpPr txBox="1"/>
          <p:nvPr/>
        </p:nvSpPr>
        <p:spPr>
          <a:xfrm>
            <a:off x="10657344" y="597154"/>
            <a:ext cx="735189" cy="246221"/>
          </a:xfrm>
          <a:prstGeom prst="rect">
            <a:avLst/>
          </a:prstGeom>
          <a:noFill/>
          <a:ln>
            <a:noFill/>
          </a:ln>
        </p:spPr>
        <p:txBody>
          <a:bodyPr spcFirstLastPara="1" wrap="square" lIns="104775" tIns="0" rIns="0" bIns="0" anchor="t" anchorCtr="0">
            <a:spAutoFit/>
          </a:bodyPr>
          <a:lstStyle/>
          <a:p>
            <a:pPr marL="0" marR="0" lvl="0" indent="0" algn="ctr" rtl="0">
              <a:lnSpc>
                <a:spcPct val="160000"/>
              </a:lnSpc>
              <a:spcBef>
                <a:spcPts val="0"/>
              </a:spcBef>
              <a:spcAft>
                <a:spcPts val="0"/>
              </a:spcAft>
              <a:buNone/>
            </a:pPr>
            <a:r>
              <a:rPr lang="nl-NL" sz="1000" noProof="0" dirty="0">
                <a:solidFill>
                  <a:schemeClr val="tx1"/>
                </a:solidFill>
                <a:latin typeface="Hanken Grotesk" pitchFamily="2" charset="77"/>
                <a:sym typeface="Inter"/>
              </a:rPr>
              <a:t>Samen</a:t>
            </a:r>
            <a:endParaRPr lang="nl-NL" sz="900" noProof="0" dirty="0">
              <a:solidFill>
                <a:schemeClr val="tx1"/>
              </a:solidFill>
              <a:latin typeface="Hanken Grotesk" pitchFamily="2" charset="77"/>
            </a:endParaRPr>
          </a:p>
        </p:txBody>
      </p:sp>
      <p:pic>
        <p:nvPicPr>
          <p:cNvPr id="11" name="Afbeelding 10">
            <a:extLst>
              <a:ext uri="{FF2B5EF4-FFF2-40B4-BE49-F238E27FC236}">
                <a16:creationId xmlns:a16="http://schemas.microsoft.com/office/drawing/2014/main" id="{870A9C81-19CA-679E-7BE3-012098BB2366}"/>
              </a:ext>
            </a:extLst>
          </p:cNvPr>
          <p:cNvPicPr>
            <a:picLocks noChangeAspect="1"/>
          </p:cNvPicPr>
          <p:nvPr/>
        </p:nvPicPr>
        <p:blipFill>
          <a:blip r:embed="rId6"/>
          <a:stretch>
            <a:fillRect/>
          </a:stretch>
        </p:blipFill>
        <p:spPr>
          <a:xfrm>
            <a:off x="10780413" y="151284"/>
            <a:ext cx="769229" cy="474247"/>
          </a:xfrm>
          <a:prstGeom prst="rect">
            <a:avLst/>
          </a:prstGeom>
        </p:spPr>
      </p:pic>
      <p:sp>
        <p:nvSpPr>
          <p:cNvPr id="5" name="Google Shape;151;p18">
            <a:extLst>
              <a:ext uri="{FF2B5EF4-FFF2-40B4-BE49-F238E27FC236}">
                <a16:creationId xmlns:a16="http://schemas.microsoft.com/office/drawing/2014/main" id="{B02E2E0F-9D9F-6CC1-20A9-59DCD8B65FFA}"/>
              </a:ext>
            </a:extLst>
          </p:cNvPr>
          <p:cNvSpPr txBox="1"/>
          <p:nvPr/>
        </p:nvSpPr>
        <p:spPr>
          <a:xfrm>
            <a:off x="6613348" y="3756620"/>
            <a:ext cx="4460557" cy="30777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nl-NL" sz="2000" b="1" noProof="0" dirty="0">
                <a:solidFill>
                  <a:schemeClr val="tx1"/>
                </a:solidFill>
                <a:latin typeface="Montserrat" pitchFamily="2" charset="77"/>
                <a:sym typeface="Inter"/>
              </a:rPr>
              <a:t>Hulpwoorden</a:t>
            </a:r>
            <a:endParaRPr lang="nl-NL" sz="2000" b="1" noProof="0" dirty="0">
              <a:solidFill>
                <a:schemeClr val="tx1"/>
              </a:solidFill>
              <a:latin typeface="Montserrat" pitchFamily="2" charset="77"/>
            </a:endParaRPr>
          </a:p>
        </p:txBody>
      </p:sp>
      <p:sp>
        <p:nvSpPr>
          <p:cNvPr id="7" name="Google Shape;150;p18">
            <a:extLst>
              <a:ext uri="{FF2B5EF4-FFF2-40B4-BE49-F238E27FC236}">
                <a16:creationId xmlns:a16="http://schemas.microsoft.com/office/drawing/2014/main" id="{1F39D28E-8889-889A-ADC1-2CB0F5E79E63}"/>
              </a:ext>
            </a:extLst>
          </p:cNvPr>
          <p:cNvSpPr txBox="1"/>
          <p:nvPr/>
        </p:nvSpPr>
        <p:spPr>
          <a:xfrm>
            <a:off x="6613348" y="4203169"/>
            <a:ext cx="4232843" cy="646331"/>
          </a:xfrm>
          <a:prstGeom prst="rect">
            <a:avLst/>
          </a:prstGeom>
          <a:noFill/>
          <a:ln>
            <a:noFill/>
          </a:ln>
        </p:spPr>
        <p:txBody>
          <a:bodyPr spcFirstLastPara="1" wrap="square" lIns="0" tIns="0" rIns="0" bIns="0" anchor="t" anchorCtr="0">
            <a:spAutoFit/>
          </a:bodyPr>
          <a:lstStyle/>
          <a:p>
            <a:pPr>
              <a:lnSpc>
                <a:spcPct val="150000"/>
              </a:lnSpc>
            </a:pPr>
            <a:r>
              <a:rPr lang="nl-NL" noProof="0" dirty="0">
                <a:solidFill>
                  <a:schemeClr val="tx1"/>
                </a:solidFill>
                <a:latin typeface="Hanken Grotesk" pitchFamily="2" charset="77"/>
                <a:sym typeface="Inter"/>
              </a:rPr>
              <a:t>Veilig • Menselijk </a:t>
            </a:r>
          </a:p>
          <a:p>
            <a:pPr>
              <a:lnSpc>
                <a:spcPct val="150000"/>
              </a:lnSpc>
            </a:pPr>
            <a:r>
              <a:rPr lang="nl-NL" dirty="0">
                <a:solidFill>
                  <a:schemeClr val="tx1"/>
                </a:solidFill>
                <a:latin typeface="Hanken Grotesk" pitchFamily="2" charset="77"/>
                <a:sym typeface="Inter"/>
              </a:rPr>
              <a:t>Liefdevol • Passend</a:t>
            </a:r>
            <a:endParaRPr lang="nl-NL" noProof="0" dirty="0">
              <a:solidFill>
                <a:schemeClr val="tx1"/>
              </a:solidFill>
              <a:latin typeface="Hanken Grotesk" pitchFamily="2" charset="77"/>
            </a:endParaRPr>
          </a:p>
        </p:txBody>
      </p:sp>
      <p:sp>
        <p:nvSpPr>
          <p:cNvPr id="16" name="Google Shape;154;p18">
            <a:extLst>
              <a:ext uri="{FF2B5EF4-FFF2-40B4-BE49-F238E27FC236}">
                <a16:creationId xmlns:a16="http://schemas.microsoft.com/office/drawing/2014/main" id="{8FE94004-715F-E6BA-6EBF-6D7D29327126}"/>
              </a:ext>
            </a:extLst>
          </p:cNvPr>
          <p:cNvSpPr txBox="1"/>
          <p:nvPr/>
        </p:nvSpPr>
        <p:spPr>
          <a:xfrm>
            <a:off x="11576496" y="613415"/>
            <a:ext cx="528887" cy="246221"/>
          </a:xfrm>
          <a:prstGeom prst="rect">
            <a:avLst/>
          </a:prstGeom>
          <a:noFill/>
          <a:ln>
            <a:noFill/>
          </a:ln>
        </p:spPr>
        <p:txBody>
          <a:bodyPr spcFirstLastPara="1" wrap="square" lIns="104775" tIns="0" rIns="0" bIns="0" anchor="t" anchorCtr="0">
            <a:spAutoFit/>
          </a:bodyPr>
          <a:lstStyle/>
          <a:p>
            <a:pPr marL="0" marR="0" lvl="0" indent="0" algn="l" rtl="0">
              <a:lnSpc>
                <a:spcPct val="160000"/>
              </a:lnSpc>
              <a:spcBef>
                <a:spcPts val="0"/>
              </a:spcBef>
              <a:spcAft>
                <a:spcPts val="0"/>
              </a:spcAft>
              <a:buNone/>
            </a:pPr>
            <a:r>
              <a:rPr lang="nl-NL" sz="1000" noProof="0" dirty="0">
                <a:solidFill>
                  <a:schemeClr val="tx1"/>
                </a:solidFill>
                <a:latin typeface="Hanken Grotesk" pitchFamily="2" charset="77"/>
                <a:sym typeface="Inter"/>
              </a:rPr>
              <a:t>5 min</a:t>
            </a:r>
            <a:endParaRPr lang="nl-NL" sz="900" noProof="0" dirty="0">
              <a:solidFill>
                <a:schemeClr val="tx1"/>
              </a:solidFill>
              <a:latin typeface="Hanken Grotesk" pitchFamily="2" charset="77"/>
            </a:endParaRPr>
          </a:p>
        </p:txBody>
      </p:sp>
    </p:spTree>
    <p:extLst>
      <p:ext uri="{BB962C8B-B14F-4D97-AF65-F5344CB8AC3E}">
        <p14:creationId xmlns:p14="http://schemas.microsoft.com/office/powerpoint/2010/main" val="3552127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7">
          <a:extLst>
            <a:ext uri="{FF2B5EF4-FFF2-40B4-BE49-F238E27FC236}">
              <a16:creationId xmlns:a16="http://schemas.microsoft.com/office/drawing/2014/main" id="{8CB214BC-E1AB-3D29-E967-5B598FE63FB3}"/>
            </a:ext>
          </a:extLst>
        </p:cNvPr>
        <p:cNvGrpSpPr/>
        <p:nvPr/>
      </p:nvGrpSpPr>
      <p:grpSpPr>
        <a:xfrm>
          <a:off x="0" y="0"/>
          <a:ext cx="0" cy="0"/>
          <a:chOff x="0" y="0"/>
          <a:chExt cx="0" cy="0"/>
        </a:xfrm>
      </p:grpSpPr>
      <p:sp>
        <p:nvSpPr>
          <p:cNvPr id="11" name="Rechthoek 2">
            <a:extLst>
              <a:ext uri="{FF2B5EF4-FFF2-40B4-BE49-F238E27FC236}">
                <a16:creationId xmlns:a16="http://schemas.microsoft.com/office/drawing/2014/main" id="{514DA026-1DBE-B632-4675-B49AF3D646CE}"/>
              </a:ext>
            </a:extLst>
          </p:cNvPr>
          <p:cNvSpPr/>
          <p:nvPr/>
        </p:nvSpPr>
        <p:spPr>
          <a:xfrm>
            <a:off x="667710" y="2044137"/>
            <a:ext cx="8307548" cy="3604823"/>
          </a:xfrm>
          <a:custGeom>
            <a:avLst/>
            <a:gdLst>
              <a:gd name="csX0" fmla="*/ 0 w 5019891"/>
              <a:gd name="csY0" fmla="*/ 0 h 3731172"/>
              <a:gd name="csX1" fmla="*/ 5019891 w 5019891"/>
              <a:gd name="csY1" fmla="*/ 0 h 3731172"/>
              <a:gd name="csX2" fmla="*/ 5019891 w 5019891"/>
              <a:gd name="csY2" fmla="*/ 3731172 h 3731172"/>
              <a:gd name="csX3" fmla="*/ 0 w 5019891"/>
              <a:gd name="csY3" fmla="*/ 3731172 h 3731172"/>
              <a:gd name="csX4" fmla="*/ 0 w 5019891"/>
              <a:gd name="csY4" fmla="*/ 0 h 3731172"/>
              <a:gd name="csX0" fmla="*/ 0 w 5087624"/>
              <a:gd name="csY0" fmla="*/ 124178 h 3855350"/>
              <a:gd name="csX1" fmla="*/ 5087624 w 5087624"/>
              <a:gd name="csY1" fmla="*/ 0 h 3855350"/>
              <a:gd name="csX2" fmla="*/ 5019891 w 5087624"/>
              <a:gd name="csY2" fmla="*/ 3855350 h 3855350"/>
              <a:gd name="csX3" fmla="*/ 0 w 5087624"/>
              <a:gd name="csY3" fmla="*/ 3855350 h 3855350"/>
              <a:gd name="csX4" fmla="*/ 0 w 5087624"/>
              <a:gd name="csY4" fmla="*/ 124178 h 3855350"/>
              <a:gd name="csX0" fmla="*/ 90311 w 5177935"/>
              <a:gd name="csY0" fmla="*/ 124178 h 3945661"/>
              <a:gd name="csX1" fmla="*/ 5177935 w 5177935"/>
              <a:gd name="csY1" fmla="*/ 0 h 3945661"/>
              <a:gd name="csX2" fmla="*/ 5110202 w 5177935"/>
              <a:gd name="csY2" fmla="*/ 3855350 h 3945661"/>
              <a:gd name="csX3" fmla="*/ 0 w 5177935"/>
              <a:gd name="csY3" fmla="*/ 3945661 h 3945661"/>
              <a:gd name="csX4" fmla="*/ 90311 w 5177935"/>
              <a:gd name="csY4" fmla="*/ 124178 h 3945661"/>
              <a:gd name="csX0" fmla="*/ 90311 w 5177935"/>
              <a:gd name="csY0" fmla="*/ 124178 h 3945661"/>
              <a:gd name="csX1" fmla="*/ 5177935 w 5177935"/>
              <a:gd name="csY1" fmla="*/ 0 h 3945661"/>
              <a:gd name="csX2" fmla="*/ 5166647 w 5177935"/>
              <a:gd name="csY2" fmla="*/ 3911795 h 3945661"/>
              <a:gd name="csX3" fmla="*/ 0 w 5177935"/>
              <a:gd name="csY3" fmla="*/ 3945661 h 3945661"/>
              <a:gd name="csX4" fmla="*/ 90311 w 5177935"/>
              <a:gd name="csY4" fmla="*/ 124178 h 3945661"/>
              <a:gd name="csX0" fmla="*/ 45155 w 5177935"/>
              <a:gd name="csY0" fmla="*/ 90311 h 3945661"/>
              <a:gd name="csX1" fmla="*/ 5177935 w 5177935"/>
              <a:gd name="csY1" fmla="*/ 0 h 3945661"/>
              <a:gd name="csX2" fmla="*/ 5166647 w 5177935"/>
              <a:gd name="csY2" fmla="*/ 3911795 h 3945661"/>
              <a:gd name="csX3" fmla="*/ 0 w 5177935"/>
              <a:gd name="csY3" fmla="*/ 3945661 h 3945661"/>
              <a:gd name="csX4" fmla="*/ 45155 w 5177935"/>
              <a:gd name="csY4" fmla="*/ 90311 h 3945661"/>
              <a:gd name="csX0" fmla="*/ 45155 w 5177935"/>
              <a:gd name="csY0" fmla="*/ 33866 h 3889216"/>
              <a:gd name="csX1" fmla="*/ 5177935 w 5177935"/>
              <a:gd name="csY1" fmla="*/ 0 h 3889216"/>
              <a:gd name="csX2" fmla="*/ 5166647 w 5177935"/>
              <a:gd name="csY2" fmla="*/ 3855350 h 3889216"/>
              <a:gd name="csX3" fmla="*/ 0 w 5177935"/>
              <a:gd name="csY3" fmla="*/ 3889216 h 3889216"/>
              <a:gd name="csX4" fmla="*/ 45155 w 5177935"/>
              <a:gd name="csY4" fmla="*/ 33866 h 3889216"/>
              <a:gd name="csX0" fmla="*/ 101599 w 5234379"/>
              <a:gd name="csY0" fmla="*/ 33866 h 4047261"/>
              <a:gd name="csX1" fmla="*/ 5234379 w 5234379"/>
              <a:gd name="csY1" fmla="*/ 0 h 4047261"/>
              <a:gd name="csX2" fmla="*/ 5223091 w 5234379"/>
              <a:gd name="csY2" fmla="*/ 3855350 h 4047261"/>
              <a:gd name="csX3" fmla="*/ 0 w 5234379"/>
              <a:gd name="csY3" fmla="*/ 4047261 h 4047261"/>
              <a:gd name="csX4" fmla="*/ 101599 w 5234379"/>
              <a:gd name="csY4" fmla="*/ 33866 h 4047261"/>
              <a:gd name="csX0" fmla="*/ 60959 w 5234379"/>
              <a:gd name="csY0" fmla="*/ 0 h 4154337"/>
              <a:gd name="csX1" fmla="*/ 5234379 w 5234379"/>
              <a:gd name="csY1" fmla="*/ 107076 h 4154337"/>
              <a:gd name="csX2" fmla="*/ 5223091 w 5234379"/>
              <a:gd name="csY2" fmla="*/ 3962426 h 4154337"/>
              <a:gd name="csX3" fmla="*/ 0 w 5234379"/>
              <a:gd name="csY3" fmla="*/ 4154337 h 4154337"/>
              <a:gd name="csX4" fmla="*/ 60959 w 5234379"/>
              <a:gd name="csY4" fmla="*/ 0 h 4154337"/>
              <a:gd name="csX0" fmla="*/ 60959 w 5234485"/>
              <a:gd name="csY0" fmla="*/ 0 h 4156220"/>
              <a:gd name="csX1" fmla="*/ 5234379 w 5234485"/>
              <a:gd name="csY1" fmla="*/ 107076 h 4156220"/>
              <a:gd name="csX2" fmla="*/ 5233251 w 5234485"/>
              <a:gd name="csY2" fmla="*/ 4156220 h 4156220"/>
              <a:gd name="csX3" fmla="*/ 0 w 5234485"/>
              <a:gd name="csY3" fmla="*/ 4154337 h 4156220"/>
              <a:gd name="csX4" fmla="*/ 60959 w 5234485"/>
              <a:gd name="csY4" fmla="*/ 0 h 4156220"/>
            </a:gdLst>
            <a:ahLst/>
            <a:cxnLst>
              <a:cxn ang="0">
                <a:pos x="csX0" y="csY0"/>
              </a:cxn>
              <a:cxn ang="0">
                <a:pos x="csX1" y="csY1"/>
              </a:cxn>
              <a:cxn ang="0">
                <a:pos x="csX2" y="csY2"/>
              </a:cxn>
              <a:cxn ang="0">
                <a:pos x="csX3" y="csY3"/>
              </a:cxn>
              <a:cxn ang="0">
                <a:pos x="csX4" y="csY4"/>
              </a:cxn>
            </a:cxnLst>
            <a:rect l="l" t="t" r="r" b="b"/>
            <a:pathLst>
              <a:path w="5234485" h="4156220">
                <a:moveTo>
                  <a:pt x="60959" y="0"/>
                </a:moveTo>
                <a:lnTo>
                  <a:pt x="5234379" y="107076"/>
                </a:lnTo>
                <a:cubicBezTo>
                  <a:pt x="5230616" y="1411008"/>
                  <a:pt x="5237014" y="2852288"/>
                  <a:pt x="5233251" y="4156220"/>
                </a:cubicBezTo>
                <a:lnTo>
                  <a:pt x="0" y="4154337"/>
                </a:lnTo>
                <a:lnTo>
                  <a:pt x="60959" y="0"/>
                </a:lnTo>
                <a:close/>
              </a:path>
            </a:pathLst>
          </a:custGeom>
          <a:solidFill>
            <a:srgbClr val="EBCC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atin typeface="Hanken Grotesk" pitchFamily="2" charset="77"/>
            </a:endParaRPr>
          </a:p>
        </p:txBody>
      </p:sp>
      <p:sp>
        <p:nvSpPr>
          <p:cNvPr id="2" name="Google Shape;106;p15">
            <a:extLst>
              <a:ext uri="{FF2B5EF4-FFF2-40B4-BE49-F238E27FC236}">
                <a16:creationId xmlns:a16="http://schemas.microsoft.com/office/drawing/2014/main" id="{EDFB9921-5D9C-B66F-B405-66518DD61151}"/>
              </a:ext>
            </a:extLst>
          </p:cNvPr>
          <p:cNvSpPr txBox="1"/>
          <p:nvPr/>
        </p:nvSpPr>
        <p:spPr>
          <a:xfrm>
            <a:off x="952500" y="916842"/>
            <a:ext cx="11001375" cy="677108"/>
          </a:xfrm>
          <a:prstGeom prst="rect">
            <a:avLst/>
          </a:prstGeom>
          <a:noFill/>
          <a:ln>
            <a:noFill/>
          </a:ln>
        </p:spPr>
        <p:txBody>
          <a:bodyPr spcFirstLastPara="1" wrap="square" lIns="0" tIns="0" rIns="0" bIns="0" anchor="t" anchorCtr="0">
            <a:spAutoFit/>
          </a:bodyPr>
          <a:lstStyle/>
          <a:p>
            <a:r>
              <a:rPr lang="nl-NL" sz="4400" b="1" u="none" strike="noStrike" cap="none" noProof="0" dirty="0">
                <a:solidFill>
                  <a:schemeClr val="tx1"/>
                </a:solidFill>
                <a:latin typeface="Montserrat"/>
                <a:ea typeface="Playfair Display"/>
                <a:cs typeface="Playfair Display"/>
                <a:sym typeface="Playfair Display"/>
              </a:rPr>
              <a:t>Stap </a:t>
            </a:r>
            <a:r>
              <a:rPr lang="nl-NL" sz="4400" b="1" noProof="0" dirty="0">
                <a:solidFill>
                  <a:schemeClr val="tx1"/>
                </a:solidFill>
                <a:latin typeface="Montserrat"/>
                <a:ea typeface="Playfair Display"/>
                <a:cs typeface="Playfair Display"/>
                <a:sym typeface="Playfair Display"/>
              </a:rPr>
              <a:t>9</a:t>
            </a:r>
            <a:r>
              <a:rPr lang="nl-NL" sz="4400" b="1" u="none" strike="noStrike" cap="none" noProof="0" dirty="0">
                <a:solidFill>
                  <a:schemeClr val="tx1"/>
                </a:solidFill>
                <a:latin typeface="Montserrat"/>
                <a:ea typeface="Playfair Display"/>
                <a:cs typeface="Playfair Display"/>
                <a:sym typeface="Playfair Display"/>
              </a:rPr>
              <a:t>: o</a:t>
            </a:r>
            <a:r>
              <a:rPr lang="nl-NL" sz="4400" b="1" noProof="0" dirty="0">
                <a:solidFill>
                  <a:schemeClr val="tx1"/>
                </a:solidFill>
                <a:latin typeface="Montserrat"/>
                <a:ea typeface="Playfair Display"/>
                <a:cs typeface="Playfair Display"/>
                <a:sym typeface="Playfair Display"/>
              </a:rPr>
              <a:t>nze visie</a:t>
            </a:r>
            <a:endParaRPr lang="nl-NL" sz="4400" noProof="0" dirty="0">
              <a:solidFill>
                <a:schemeClr val="tx1"/>
              </a:solidFill>
              <a:latin typeface="Montserrat"/>
            </a:endParaRPr>
          </a:p>
        </p:txBody>
      </p:sp>
      <p:pic>
        <p:nvPicPr>
          <p:cNvPr id="4" name="Afbeelding 3">
            <a:extLst>
              <a:ext uri="{FF2B5EF4-FFF2-40B4-BE49-F238E27FC236}">
                <a16:creationId xmlns:a16="http://schemas.microsoft.com/office/drawing/2014/main" id="{E1D957A4-828D-E07E-25EB-72D31B762C9F}"/>
              </a:ext>
            </a:extLst>
          </p:cNvPr>
          <p:cNvPicPr>
            <a:picLocks noChangeAspect="1"/>
          </p:cNvPicPr>
          <p:nvPr/>
        </p:nvPicPr>
        <p:blipFill>
          <a:blip r:embed="rId3"/>
          <a:stretch>
            <a:fillRect/>
          </a:stretch>
        </p:blipFill>
        <p:spPr>
          <a:xfrm>
            <a:off x="425370" y="338050"/>
            <a:ext cx="1290083" cy="330955"/>
          </a:xfrm>
          <a:prstGeom prst="rect">
            <a:avLst/>
          </a:prstGeom>
        </p:spPr>
      </p:pic>
      <p:sp>
        <p:nvSpPr>
          <p:cNvPr id="5" name="Rechthoek 2">
            <a:extLst>
              <a:ext uri="{FF2B5EF4-FFF2-40B4-BE49-F238E27FC236}">
                <a16:creationId xmlns:a16="http://schemas.microsoft.com/office/drawing/2014/main" id="{049B4BD0-CF5D-5BA5-1E56-43DB338816B6}"/>
              </a:ext>
            </a:extLst>
          </p:cNvPr>
          <p:cNvSpPr/>
          <p:nvPr/>
        </p:nvSpPr>
        <p:spPr>
          <a:xfrm>
            <a:off x="10657344" y="-211577"/>
            <a:ext cx="1654233" cy="1228640"/>
          </a:xfrm>
          <a:custGeom>
            <a:avLst/>
            <a:gdLst>
              <a:gd name="csX0" fmla="*/ 0 w 5019891"/>
              <a:gd name="csY0" fmla="*/ 0 h 3731172"/>
              <a:gd name="csX1" fmla="*/ 5019891 w 5019891"/>
              <a:gd name="csY1" fmla="*/ 0 h 3731172"/>
              <a:gd name="csX2" fmla="*/ 5019891 w 5019891"/>
              <a:gd name="csY2" fmla="*/ 3731172 h 3731172"/>
              <a:gd name="csX3" fmla="*/ 0 w 5019891"/>
              <a:gd name="csY3" fmla="*/ 3731172 h 3731172"/>
              <a:gd name="csX4" fmla="*/ 0 w 5019891"/>
              <a:gd name="csY4" fmla="*/ 0 h 3731172"/>
              <a:gd name="csX0" fmla="*/ 0 w 5087624"/>
              <a:gd name="csY0" fmla="*/ 124178 h 3855350"/>
              <a:gd name="csX1" fmla="*/ 5087624 w 5087624"/>
              <a:gd name="csY1" fmla="*/ 0 h 3855350"/>
              <a:gd name="csX2" fmla="*/ 5019891 w 5087624"/>
              <a:gd name="csY2" fmla="*/ 3855350 h 3855350"/>
              <a:gd name="csX3" fmla="*/ 0 w 5087624"/>
              <a:gd name="csY3" fmla="*/ 3855350 h 3855350"/>
              <a:gd name="csX4" fmla="*/ 0 w 5087624"/>
              <a:gd name="csY4" fmla="*/ 124178 h 3855350"/>
              <a:gd name="csX0" fmla="*/ 90311 w 5177935"/>
              <a:gd name="csY0" fmla="*/ 124178 h 3945661"/>
              <a:gd name="csX1" fmla="*/ 5177935 w 5177935"/>
              <a:gd name="csY1" fmla="*/ 0 h 3945661"/>
              <a:gd name="csX2" fmla="*/ 5110202 w 5177935"/>
              <a:gd name="csY2" fmla="*/ 3855350 h 3945661"/>
              <a:gd name="csX3" fmla="*/ 0 w 5177935"/>
              <a:gd name="csY3" fmla="*/ 3945661 h 3945661"/>
              <a:gd name="csX4" fmla="*/ 90311 w 5177935"/>
              <a:gd name="csY4" fmla="*/ 124178 h 3945661"/>
              <a:gd name="csX0" fmla="*/ 90311 w 5177935"/>
              <a:gd name="csY0" fmla="*/ 124178 h 3945661"/>
              <a:gd name="csX1" fmla="*/ 5177935 w 5177935"/>
              <a:gd name="csY1" fmla="*/ 0 h 3945661"/>
              <a:gd name="csX2" fmla="*/ 5166647 w 5177935"/>
              <a:gd name="csY2" fmla="*/ 3911795 h 3945661"/>
              <a:gd name="csX3" fmla="*/ 0 w 5177935"/>
              <a:gd name="csY3" fmla="*/ 3945661 h 3945661"/>
              <a:gd name="csX4" fmla="*/ 90311 w 5177935"/>
              <a:gd name="csY4" fmla="*/ 124178 h 3945661"/>
              <a:gd name="csX0" fmla="*/ 45155 w 5177935"/>
              <a:gd name="csY0" fmla="*/ 90311 h 3945661"/>
              <a:gd name="csX1" fmla="*/ 5177935 w 5177935"/>
              <a:gd name="csY1" fmla="*/ 0 h 3945661"/>
              <a:gd name="csX2" fmla="*/ 5166647 w 5177935"/>
              <a:gd name="csY2" fmla="*/ 3911795 h 3945661"/>
              <a:gd name="csX3" fmla="*/ 0 w 5177935"/>
              <a:gd name="csY3" fmla="*/ 3945661 h 3945661"/>
              <a:gd name="csX4" fmla="*/ 45155 w 5177935"/>
              <a:gd name="csY4" fmla="*/ 90311 h 3945661"/>
              <a:gd name="csX0" fmla="*/ 45155 w 5177935"/>
              <a:gd name="csY0" fmla="*/ 33866 h 3889216"/>
              <a:gd name="csX1" fmla="*/ 5177935 w 5177935"/>
              <a:gd name="csY1" fmla="*/ 0 h 3889216"/>
              <a:gd name="csX2" fmla="*/ 5166647 w 5177935"/>
              <a:gd name="csY2" fmla="*/ 3855350 h 3889216"/>
              <a:gd name="csX3" fmla="*/ 0 w 5177935"/>
              <a:gd name="csY3" fmla="*/ 3889216 h 3889216"/>
              <a:gd name="csX4" fmla="*/ 45155 w 5177935"/>
              <a:gd name="csY4" fmla="*/ 33866 h 3889216"/>
              <a:gd name="csX0" fmla="*/ 101599 w 5234379"/>
              <a:gd name="csY0" fmla="*/ 33866 h 4047261"/>
              <a:gd name="csX1" fmla="*/ 5234379 w 5234379"/>
              <a:gd name="csY1" fmla="*/ 0 h 4047261"/>
              <a:gd name="csX2" fmla="*/ 5223091 w 5234379"/>
              <a:gd name="csY2" fmla="*/ 3855350 h 4047261"/>
              <a:gd name="csX3" fmla="*/ 0 w 5234379"/>
              <a:gd name="csY3" fmla="*/ 4047261 h 4047261"/>
              <a:gd name="csX4" fmla="*/ 101599 w 5234379"/>
              <a:gd name="csY4" fmla="*/ 33866 h 4047261"/>
            </a:gdLst>
            <a:ahLst/>
            <a:cxnLst>
              <a:cxn ang="0">
                <a:pos x="csX0" y="csY0"/>
              </a:cxn>
              <a:cxn ang="0">
                <a:pos x="csX1" y="csY1"/>
              </a:cxn>
              <a:cxn ang="0">
                <a:pos x="csX2" y="csY2"/>
              </a:cxn>
              <a:cxn ang="0">
                <a:pos x="csX3" y="csY3"/>
              </a:cxn>
              <a:cxn ang="0">
                <a:pos x="csX4" y="csY4"/>
              </a:cxn>
            </a:cxnLst>
            <a:rect l="l" t="t" r="r" b="b"/>
            <a:pathLst>
              <a:path w="5234379" h="4047261">
                <a:moveTo>
                  <a:pt x="101599" y="33866"/>
                </a:moveTo>
                <a:lnTo>
                  <a:pt x="5234379" y="0"/>
                </a:lnTo>
                <a:cubicBezTo>
                  <a:pt x="5230616" y="1303932"/>
                  <a:pt x="5226854" y="2551418"/>
                  <a:pt x="5223091" y="3855350"/>
                </a:cubicBezTo>
                <a:lnTo>
                  <a:pt x="0" y="4047261"/>
                </a:lnTo>
                <a:lnTo>
                  <a:pt x="101599" y="33866"/>
                </a:lnTo>
                <a:close/>
              </a:path>
            </a:pathLst>
          </a:custGeom>
          <a:solidFill>
            <a:srgbClr val="EBCC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atin typeface="Hanken Grotesk" pitchFamily="2" charset="77"/>
            </a:endParaRPr>
          </a:p>
        </p:txBody>
      </p:sp>
      <p:pic>
        <p:nvPicPr>
          <p:cNvPr id="8" name="Afbeelding 7">
            <a:extLst>
              <a:ext uri="{FF2B5EF4-FFF2-40B4-BE49-F238E27FC236}">
                <a16:creationId xmlns:a16="http://schemas.microsoft.com/office/drawing/2014/main" id="{B9862868-7F73-1C91-A979-CF2E5D1A0154}"/>
              </a:ext>
            </a:extLst>
          </p:cNvPr>
          <p:cNvPicPr>
            <a:picLocks noChangeAspect="1"/>
          </p:cNvPicPr>
          <p:nvPr/>
        </p:nvPicPr>
        <p:blipFill>
          <a:blip r:embed="rId4"/>
          <a:stretch>
            <a:fillRect/>
          </a:stretch>
        </p:blipFill>
        <p:spPr>
          <a:xfrm>
            <a:off x="11672711" y="217071"/>
            <a:ext cx="336459" cy="321303"/>
          </a:xfrm>
          <a:prstGeom prst="rect">
            <a:avLst/>
          </a:prstGeom>
        </p:spPr>
      </p:pic>
      <p:sp>
        <p:nvSpPr>
          <p:cNvPr id="9" name="Google Shape;154;p18">
            <a:extLst>
              <a:ext uri="{FF2B5EF4-FFF2-40B4-BE49-F238E27FC236}">
                <a16:creationId xmlns:a16="http://schemas.microsoft.com/office/drawing/2014/main" id="{06B358CE-C45F-C8E9-2C73-769019CB5247}"/>
              </a:ext>
            </a:extLst>
          </p:cNvPr>
          <p:cNvSpPr txBox="1"/>
          <p:nvPr/>
        </p:nvSpPr>
        <p:spPr>
          <a:xfrm>
            <a:off x="10657344" y="597154"/>
            <a:ext cx="735189" cy="246221"/>
          </a:xfrm>
          <a:prstGeom prst="rect">
            <a:avLst/>
          </a:prstGeom>
          <a:noFill/>
          <a:ln>
            <a:noFill/>
          </a:ln>
        </p:spPr>
        <p:txBody>
          <a:bodyPr spcFirstLastPara="1" wrap="square" lIns="104775" tIns="0" rIns="0" bIns="0" anchor="t" anchorCtr="0">
            <a:spAutoFit/>
          </a:bodyPr>
          <a:lstStyle/>
          <a:p>
            <a:pPr marL="0" marR="0" lvl="0" indent="0" algn="ctr" rtl="0">
              <a:lnSpc>
                <a:spcPct val="160000"/>
              </a:lnSpc>
              <a:spcBef>
                <a:spcPts val="0"/>
              </a:spcBef>
              <a:spcAft>
                <a:spcPts val="0"/>
              </a:spcAft>
              <a:buNone/>
            </a:pPr>
            <a:r>
              <a:rPr lang="nl-NL" sz="1000" noProof="0" dirty="0">
                <a:solidFill>
                  <a:schemeClr val="tx1"/>
                </a:solidFill>
                <a:latin typeface="Hanken Grotesk" pitchFamily="2" charset="77"/>
                <a:sym typeface="Inter"/>
              </a:rPr>
              <a:t>Samen</a:t>
            </a:r>
            <a:endParaRPr lang="nl-NL" sz="900" noProof="0" dirty="0">
              <a:solidFill>
                <a:schemeClr val="tx1"/>
              </a:solidFill>
              <a:latin typeface="Hanken Grotesk" pitchFamily="2" charset="77"/>
            </a:endParaRPr>
          </a:p>
        </p:txBody>
      </p:sp>
      <p:pic>
        <p:nvPicPr>
          <p:cNvPr id="10" name="Afbeelding 9">
            <a:extLst>
              <a:ext uri="{FF2B5EF4-FFF2-40B4-BE49-F238E27FC236}">
                <a16:creationId xmlns:a16="http://schemas.microsoft.com/office/drawing/2014/main" id="{93816640-A945-B8F0-4546-557E130E83B9}"/>
              </a:ext>
            </a:extLst>
          </p:cNvPr>
          <p:cNvPicPr>
            <a:picLocks noChangeAspect="1"/>
          </p:cNvPicPr>
          <p:nvPr/>
        </p:nvPicPr>
        <p:blipFill>
          <a:blip r:embed="rId5"/>
          <a:stretch>
            <a:fillRect/>
          </a:stretch>
        </p:blipFill>
        <p:spPr>
          <a:xfrm>
            <a:off x="10780413" y="151284"/>
            <a:ext cx="769229" cy="474247"/>
          </a:xfrm>
          <a:prstGeom prst="rect">
            <a:avLst/>
          </a:prstGeom>
        </p:spPr>
      </p:pic>
      <p:pic>
        <p:nvPicPr>
          <p:cNvPr id="12" name="Afbeelding 11">
            <a:extLst>
              <a:ext uri="{FF2B5EF4-FFF2-40B4-BE49-F238E27FC236}">
                <a16:creationId xmlns:a16="http://schemas.microsoft.com/office/drawing/2014/main" id="{E4633735-8E49-C7D2-82D4-752D04BE5CFF}"/>
              </a:ext>
            </a:extLst>
          </p:cNvPr>
          <p:cNvPicPr>
            <a:picLocks noChangeAspect="1"/>
          </p:cNvPicPr>
          <p:nvPr/>
        </p:nvPicPr>
        <p:blipFill>
          <a:blip r:embed="rId6"/>
          <a:stretch>
            <a:fillRect/>
          </a:stretch>
        </p:blipFill>
        <p:spPr>
          <a:xfrm>
            <a:off x="452515" y="1812378"/>
            <a:ext cx="520700" cy="495300"/>
          </a:xfrm>
          <a:prstGeom prst="rect">
            <a:avLst/>
          </a:prstGeom>
        </p:spPr>
      </p:pic>
      <p:sp>
        <p:nvSpPr>
          <p:cNvPr id="13" name="Google Shape;150;p18">
            <a:extLst>
              <a:ext uri="{FF2B5EF4-FFF2-40B4-BE49-F238E27FC236}">
                <a16:creationId xmlns:a16="http://schemas.microsoft.com/office/drawing/2014/main" id="{9F541755-FD1A-D421-07AB-E7171121CE13}"/>
              </a:ext>
            </a:extLst>
          </p:cNvPr>
          <p:cNvSpPr txBox="1"/>
          <p:nvPr/>
        </p:nvSpPr>
        <p:spPr>
          <a:xfrm>
            <a:off x="1161142" y="2431495"/>
            <a:ext cx="7423300" cy="2708434"/>
          </a:xfrm>
          <a:prstGeom prst="rect">
            <a:avLst/>
          </a:prstGeom>
          <a:noFill/>
          <a:ln>
            <a:noFill/>
          </a:ln>
        </p:spPr>
        <p:txBody>
          <a:bodyPr spcFirstLastPara="1" wrap="square" lIns="0" tIns="0" rIns="0" bIns="0" anchor="t" anchorCtr="0">
            <a:spAutoFit/>
          </a:bodyPr>
          <a:lstStyle/>
          <a:p>
            <a:pPr>
              <a:lnSpc>
                <a:spcPct val="160000"/>
              </a:lnSpc>
            </a:pPr>
            <a:r>
              <a:rPr lang="nl-NL" b="1" dirty="0">
                <a:solidFill>
                  <a:schemeClr val="tx1"/>
                </a:solidFill>
                <a:latin typeface="Hanken Grotesk" pitchFamily="2" charset="77"/>
                <a:sym typeface="Inter"/>
              </a:rPr>
              <a:t>Vul in:</a:t>
            </a:r>
          </a:p>
          <a:p>
            <a:pPr>
              <a:lnSpc>
                <a:spcPct val="160000"/>
              </a:lnSpc>
            </a:pPr>
            <a:r>
              <a:rPr lang="nl-NL" sz="2400" b="1" noProof="0" dirty="0">
                <a:solidFill>
                  <a:schemeClr val="tx1"/>
                </a:solidFill>
                <a:latin typeface="Montserrat" pitchFamily="2" charset="77"/>
                <a:sym typeface="Inter"/>
              </a:rPr>
              <a:t>”</a:t>
            </a:r>
            <a:r>
              <a:rPr lang="nl-NL" sz="2400" b="1" dirty="0">
                <a:solidFill>
                  <a:schemeClr val="tx1"/>
                </a:solidFill>
                <a:latin typeface="Montserrat" pitchFamily="2" charset="77"/>
                <a:sym typeface="Inter"/>
              </a:rPr>
              <a:t>Onze visie op </a:t>
            </a:r>
            <a:r>
              <a:rPr lang="nl-NL" sz="2400" b="1" noProof="0" dirty="0">
                <a:solidFill>
                  <a:schemeClr val="tx1"/>
                </a:solidFill>
                <a:latin typeface="Montserrat" pitchFamily="2" charset="77"/>
                <a:sym typeface="Inter"/>
              </a:rPr>
              <a:t>zeggenschap </a:t>
            </a:r>
            <a:r>
              <a:rPr lang="nl-NL" sz="2400" b="1" dirty="0">
                <a:solidFill>
                  <a:schemeClr val="tx1"/>
                </a:solidFill>
                <a:latin typeface="Montserrat" pitchFamily="2" charset="77"/>
                <a:sym typeface="Inter"/>
              </a:rPr>
              <a:t>is dat wij</a:t>
            </a:r>
            <a:r>
              <a:rPr lang="nl-NL" sz="2400" b="1" noProof="0" dirty="0">
                <a:solidFill>
                  <a:schemeClr val="tx1"/>
                </a:solidFill>
                <a:latin typeface="Montserrat" pitchFamily="2" charset="77"/>
                <a:sym typeface="Inter"/>
              </a:rPr>
              <a:t>: </a:t>
            </a:r>
            <a:endParaRPr lang="nl-NL" sz="2400" b="1" noProof="0" dirty="0">
              <a:solidFill>
                <a:schemeClr val="tx1"/>
              </a:solidFill>
              <a:latin typeface="Montserrat" pitchFamily="2" charset="77"/>
            </a:endParaRPr>
          </a:p>
          <a:p>
            <a:pPr>
              <a:lnSpc>
                <a:spcPct val="160000"/>
              </a:lnSpc>
            </a:pPr>
            <a:r>
              <a:rPr lang="nl-NL" sz="2400" b="1" noProof="0" dirty="0">
                <a:solidFill>
                  <a:schemeClr val="tx1"/>
                </a:solidFill>
                <a:latin typeface="Montserrat" pitchFamily="2" charset="77"/>
                <a:sym typeface="Inter"/>
              </a:rPr>
              <a:t>verantwoordelijkheid nemen voor [STAP 6].</a:t>
            </a:r>
          </a:p>
          <a:p>
            <a:pPr>
              <a:lnSpc>
                <a:spcPct val="160000"/>
              </a:lnSpc>
            </a:pPr>
            <a:r>
              <a:rPr lang="nl-NL" sz="2400" b="1" noProof="0" dirty="0">
                <a:solidFill>
                  <a:schemeClr val="tx1"/>
                </a:solidFill>
                <a:latin typeface="Montserrat" pitchFamily="2" charset="77"/>
                <a:sym typeface="Inter"/>
              </a:rPr>
              <a:t>De raad is de plek waar wij [STAP 7],</a:t>
            </a:r>
          </a:p>
          <a:p>
            <a:pPr>
              <a:lnSpc>
                <a:spcPct val="160000"/>
              </a:lnSpc>
            </a:pPr>
            <a:r>
              <a:rPr lang="nl-NL" sz="2400" b="1" noProof="0" dirty="0">
                <a:solidFill>
                  <a:schemeClr val="tx1"/>
                </a:solidFill>
                <a:latin typeface="Montserrat" pitchFamily="2" charset="77"/>
                <a:sym typeface="Inter"/>
              </a:rPr>
              <a:t>zodat de zorg [STAP 8] blijft.”</a:t>
            </a:r>
            <a:endParaRPr lang="nl-NL" sz="2400" b="1" noProof="0" dirty="0">
              <a:solidFill>
                <a:schemeClr val="tx1"/>
              </a:solidFill>
              <a:latin typeface="Montserrat" pitchFamily="2" charset="77"/>
            </a:endParaRPr>
          </a:p>
        </p:txBody>
      </p:sp>
      <p:pic>
        <p:nvPicPr>
          <p:cNvPr id="14" name="Afbeelding 13">
            <a:extLst>
              <a:ext uri="{FF2B5EF4-FFF2-40B4-BE49-F238E27FC236}">
                <a16:creationId xmlns:a16="http://schemas.microsoft.com/office/drawing/2014/main" id="{F3B8D38C-0BE6-8070-C569-B8F8942B3BBE}"/>
              </a:ext>
            </a:extLst>
          </p:cNvPr>
          <p:cNvPicPr>
            <a:picLocks noChangeAspect="1"/>
          </p:cNvPicPr>
          <p:nvPr/>
        </p:nvPicPr>
        <p:blipFill>
          <a:blip r:embed="rId7"/>
          <a:stretch>
            <a:fillRect/>
          </a:stretch>
        </p:blipFill>
        <p:spPr>
          <a:xfrm rot="1020139">
            <a:off x="8837943" y="5043808"/>
            <a:ext cx="1151653" cy="818279"/>
          </a:xfrm>
          <a:prstGeom prst="rect">
            <a:avLst/>
          </a:prstGeom>
        </p:spPr>
      </p:pic>
      <p:sp>
        <p:nvSpPr>
          <p:cNvPr id="15" name="Rechthoek 5">
            <a:extLst>
              <a:ext uri="{FF2B5EF4-FFF2-40B4-BE49-F238E27FC236}">
                <a16:creationId xmlns:a16="http://schemas.microsoft.com/office/drawing/2014/main" id="{5B1C399D-F8CC-E137-4105-552FECEBB548}"/>
              </a:ext>
            </a:extLst>
          </p:cNvPr>
          <p:cNvSpPr/>
          <p:nvPr/>
        </p:nvSpPr>
        <p:spPr>
          <a:xfrm>
            <a:off x="9062720" y="5139929"/>
            <a:ext cx="2978617" cy="1372631"/>
          </a:xfrm>
          <a:custGeom>
            <a:avLst/>
            <a:gdLst>
              <a:gd name="csX0" fmla="*/ 0 w 5025948"/>
              <a:gd name="csY0" fmla="*/ 0 h 3731172"/>
              <a:gd name="csX1" fmla="*/ 5025948 w 5025948"/>
              <a:gd name="csY1" fmla="*/ 0 h 3731172"/>
              <a:gd name="csX2" fmla="*/ 5025948 w 5025948"/>
              <a:gd name="csY2" fmla="*/ 3731172 h 3731172"/>
              <a:gd name="csX3" fmla="*/ 0 w 5025948"/>
              <a:gd name="csY3" fmla="*/ 3731172 h 3731172"/>
              <a:gd name="csX4" fmla="*/ 0 w 5025948"/>
              <a:gd name="csY4" fmla="*/ 0 h 3731172"/>
              <a:gd name="csX0" fmla="*/ 0 w 5059814"/>
              <a:gd name="csY0" fmla="*/ 0 h 3765039"/>
              <a:gd name="csX1" fmla="*/ 5059814 w 5059814"/>
              <a:gd name="csY1" fmla="*/ 33867 h 3765039"/>
              <a:gd name="csX2" fmla="*/ 5059814 w 5059814"/>
              <a:gd name="csY2" fmla="*/ 3765039 h 3765039"/>
              <a:gd name="csX3" fmla="*/ 33866 w 5059814"/>
              <a:gd name="csY3" fmla="*/ 3765039 h 3765039"/>
              <a:gd name="csX4" fmla="*/ 0 w 5059814"/>
              <a:gd name="csY4" fmla="*/ 0 h 3765039"/>
              <a:gd name="csX0" fmla="*/ 0 w 5116258"/>
              <a:gd name="csY0" fmla="*/ 0 h 3776328"/>
              <a:gd name="csX1" fmla="*/ 5059814 w 5116258"/>
              <a:gd name="csY1" fmla="*/ 33867 h 3776328"/>
              <a:gd name="csX2" fmla="*/ 5116258 w 5116258"/>
              <a:gd name="csY2" fmla="*/ 3776328 h 3776328"/>
              <a:gd name="csX3" fmla="*/ 33866 w 5116258"/>
              <a:gd name="csY3" fmla="*/ 3765039 h 3776328"/>
              <a:gd name="csX4" fmla="*/ 0 w 5116258"/>
              <a:gd name="csY4" fmla="*/ 0 h 3776328"/>
            </a:gdLst>
            <a:ahLst/>
            <a:cxnLst>
              <a:cxn ang="0">
                <a:pos x="csX0" y="csY0"/>
              </a:cxn>
              <a:cxn ang="0">
                <a:pos x="csX1" y="csY1"/>
              </a:cxn>
              <a:cxn ang="0">
                <a:pos x="csX2" y="csY2"/>
              </a:cxn>
              <a:cxn ang="0">
                <a:pos x="csX3" y="csY3"/>
              </a:cxn>
              <a:cxn ang="0">
                <a:pos x="csX4" y="csY4"/>
              </a:cxn>
            </a:cxnLst>
            <a:rect l="l" t="t" r="r" b="b"/>
            <a:pathLst>
              <a:path w="5116258" h="3776328">
                <a:moveTo>
                  <a:pt x="0" y="0"/>
                </a:moveTo>
                <a:lnTo>
                  <a:pt x="5059814" y="33867"/>
                </a:lnTo>
                <a:lnTo>
                  <a:pt x="5116258" y="3776328"/>
                </a:lnTo>
                <a:lnTo>
                  <a:pt x="33866" y="3765039"/>
                </a:lnTo>
                <a:lnTo>
                  <a:pt x="0" y="0"/>
                </a:lnTo>
                <a:close/>
              </a:path>
            </a:pathLst>
          </a:custGeom>
          <a:solidFill>
            <a:srgbClr val="F8ED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atin typeface="Hanken Grotesk" pitchFamily="2" charset="77"/>
            </a:endParaRPr>
          </a:p>
        </p:txBody>
      </p:sp>
      <p:sp>
        <p:nvSpPr>
          <p:cNvPr id="16" name="Google Shape;180;p20">
            <a:extLst>
              <a:ext uri="{FF2B5EF4-FFF2-40B4-BE49-F238E27FC236}">
                <a16:creationId xmlns:a16="http://schemas.microsoft.com/office/drawing/2014/main" id="{C3F39221-F4A9-8519-303A-AD881FD74F2B}"/>
              </a:ext>
            </a:extLst>
          </p:cNvPr>
          <p:cNvSpPr txBox="1"/>
          <p:nvPr/>
        </p:nvSpPr>
        <p:spPr>
          <a:xfrm>
            <a:off x="9413770" y="5424766"/>
            <a:ext cx="2540105" cy="689420"/>
          </a:xfrm>
          <a:prstGeom prst="rect">
            <a:avLst/>
          </a:prstGeom>
          <a:noFill/>
          <a:ln>
            <a:noFill/>
          </a:ln>
        </p:spPr>
        <p:txBody>
          <a:bodyPr spcFirstLastPara="1" wrap="square" lIns="0" tIns="0" rIns="0" bIns="0" anchor="t" anchorCtr="0">
            <a:spAutoFit/>
          </a:bodyPr>
          <a:lstStyle/>
          <a:p>
            <a:pPr>
              <a:lnSpc>
                <a:spcPct val="160000"/>
              </a:lnSpc>
            </a:pPr>
            <a:r>
              <a:rPr lang="nl-NL" noProof="0" dirty="0">
                <a:solidFill>
                  <a:schemeClr val="tx1"/>
                </a:solidFill>
                <a:latin typeface="Hanken Grotesk" pitchFamily="2" charset="77"/>
                <a:sym typeface="Inter"/>
              </a:rPr>
              <a:t>Voelt de zin goed?</a:t>
            </a:r>
          </a:p>
          <a:p>
            <a:pPr>
              <a:lnSpc>
                <a:spcPct val="160000"/>
              </a:lnSpc>
            </a:pPr>
            <a:r>
              <a:rPr lang="nl-NL" noProof="0" dirty="0">
                <a:solidFill>
                  <a:schemeClr val="tx1"/>
                </a:solidFill>
                <a:latin typeface="Hanken Grotesk" pitchFamily="2" charset="77"/>
                <a:sym typeface="Inter"/>
              </a:rPr>
              <a:t>Zo niet, schaaf er samen aan.</a:t>
            </a:r>
            <a:endParaRPr lang="nl-NL" noProof="0" dirty="0">
              <a:solidFill>
                <a:schemeClr val="tx1"/>
              </a:solidFill>
              <a:latin typeface="Hanken Grotesk" pitchFamily="2" charset="77"/>
            </a:endParaRPr>
          </a:p>
        </p:txBody>
      </p:sp>
      <p:sp>
        <p:nvSpPr>
          <p:cNvPr id="3" name="Google Shape;154;p18">
            <a:extLst>
              <a:ext uri="{FF2B5EF4-FFF2-40B4-BE49-F238E27FC236}">
                <a16:creationId xmlns:a16="http://schemas.microsoft.com/office/drawing/2014/main" id="{08F689C8-E524-AFC5-50FC-92C57195F298}"/>
              </a:ext>
            </a:extLst>
          </p:cNvPr>
          <p:cNvSpPr txBox="1"/>
          <p:nvPr/>
        </p:nvSpPr>
        <p:spPr>
          <a:xfrm>
            <a:off x="11576496" y="613415"/>
            <a:ext cx="528887" cy="246221"/>
          </a:xfrm>
          <a:prstGeom prst="rect">
            <a:avLst/>
          </a:prstGeom>
          <a:noFill/>
          <a:ln>
            <a:noFill/>
          </a:ln>
        </p:spPr>
        <p:txBody>
          <a:bodyPr spcFirstLastPara="1" wrap="square" lIns="104775" tIns="0" rIns="0" bIns="0" anchor="t" anchorCtr="0">
            <a:spAutoFit/>
          </a:bodyPr>
          <a:lstStyle/>
          <a:p>
            <a:pPr marL="0" marR="0" lvl="0" indent="0" algn="l" rtl="0">
              <a:lnSpc>
                <a:spcPct val="160000"/>
              </a:lnSpc>
              <a:spcBef>
                <a:spcPts val="0"/>
              </a:spcBef>
              <a:spcAft>
                <a:spcPts val="0"/>
              </a:spcAft>
              <a:buNone/>
            </a:pPr>
            <a:r>
              <a:rPr lang="nl-NL" sz="1000" noProof="0" dirty="0">
                <a:solidFill>
                  <a:schemeClr val="tx1"/>
                </a:solidFill>
                <a:latin typeface="Hanken Grotesk" pitchFamily="2" charset="77"/>
                <a:sym typeface="Inter"/>
              </a:rPr>
              <a:t>5 min</a:t>
            </a:r>
            <a:endParaRPr lang="nl-NL" sz="900" noProof="0" dirty="0">
              <a:solidFill>
                <a:schemeClr val="tx1"/>
              </a:solidFill>
              <a:latin typeface="Hanken Grotesk" pitchFamily="2" charset="77"/>
            </a:endParaRPr>
          </a:p>
        </p:txBody>
      </p:sp>
    </p:spTree>
    <p:extLst>
      <p:ext uri="{BB962C8B-B14F-4D97-AF65-F5344CB8AC3E}">
        <p14:creationId xmlns:p14="http://schemas.microsoft.com/office/powerpoint/2010/main" val="3505134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0"/>
        <p:cNvGrpSpPr/>
        <p:nvPr/>
      </p:nvGrpSpPr>
      <p:grpSpPr>
        <a:xfrm>
          <a:off x="0" y="0"/>
          <a:ext cx="0" cy="0"/>
          <a:chOff x="0" y="0"/>
          <a:chExt cx="0" cy="0"/>
        </a:xfrm>
      </p:grpSpPr>
      <p:sp>
        <p:nvSpPr>
          <p:cNvPr id="13" name="Rechthoek 2">
            <a:extLst>
              <a:ext uri="{FF2B5EF4-FFF2-40B4-BE49-F238E27FC236}">
                <a16:creationId xmlns:a16="http://schemas.microsoft.com/office/drawing/2014/main" id="{1EC05ACB-DAB1-749F-B4E6-8DB4C21449C4}"/>
              </a:ext>
            </a:extLst>
          </p:cNvPr>
          <p:cNvSpPr/>
          <p:nvPr/>
        </p:nvSpPr>
        <p:spPr>
          <a:xfrm rot="10800000">
            <a:off x="667710" y="2888766"/>
            <a:ext cx="2959409" cy="1923378"/>
          </a:xfrm>
          <a:custGeom>
            <a:avLst/>
            <a:gdLst>
              <a:gd name="csX0" fmla="*/ 0 w 5019891"/>
              <a:gd name="csY0" fmla="*/ 0 h 3731172"/>
              <a:gd name="csX1" fmla="*/ 5019891 w 5019891"/>
              <a:gd name="csY1" fmla="*/ 0 h 3731172"/>
              <a:gd name="csX2" fmla="*/ 5019891 w 5019891"/>
              <a:gd name="csY2" fmla="*/ 3731172 h 3731172"/>
              <a:gd name="csX3" fmla="*/ 0 w 5019891"/>
              <a:gd name="csY3" fmla="*/ 3731172 h 3731172"/>
              <a:gd name="csX4" fmla="*/ 0 w 5019891"/>
              <a:gd name="csY4" fmla="*/ 0 h 3731172"/>
              <a:gd name="csX0" fmla="*/ 0 w 5087624"/>
              <a:gd name="csY0" fmla="*/ 124178 h 3855350"/>
              <a:gd name="csX1" fmla="*/ 5087624 w 5087624"/>
              <a:gd name="csY1" fmla="*/ 0 h 3855350"/>
              <a:gd name="csX2" fmla="*/ 5019891 w 5087624"/>
              <a:gd name="csY2" fmla="*/ 3855350 h 3855350"/>
              <a:gd name="csX3" fmla="*/ 0 w 5087624"/>
              <a:gd name="csY3" fmla="*/ 3855350 h 3855350"/>
              <a:gd name="csX4" fmla="*/ 0 w 5087624"/>
              <a:gd name="csY4" fmla="*/ 124178 h 3855350"/>
              <a:gd name="csX0" fmla="*/ 90311 w 5177935"/>
              <a:gd name="csY0" fmla="*/ 124178 h 3945661"/>
              <a:gd name="csX1" fmla="*/ 5177935 w 5177935"/>
              <a:gd name="csY1" fmla="*/ 0 h 3945661"/>
              <a:gd name="csX2" fmla="*/ 5110202 w 5177935"/>
              <a:gd name="csY2" fmla="*/ 3855350 h 3945661"/>
              <a:gd name="csX3" fmla="*/ 0 w 5177935"/>
              <a:gd name="csY3" fmla="*/ 3945661 h 3945661"/>
              <a:gd name="csX4" fmla="*/ 90311 w 5177935"/>
              <a:gd name="csY4" fmla="*/ 124178 h 3945661"/>
              <a:gd name="csX0" fmla="*/ 90311 w 5177935"/>
              <a:gd name="csY0" fmla="*/ 124178 h 3945661"/>
              <a:gd name="csX1" fmla="*/ 5177935 w 5177935"/>
              <a:gd name="csY1" fmla="*/ 0 h 3945661"/>
              <a:gd name="csX2" fmla="*/ 5166647 w 5177935"/>
              <a:gd name="csY2" fmla="*/ 3911795 h 3945661"/>
              <a:gd name="csX3" fmla="*/ 0 w 5177935"/>
              <a:gd name="csY3" fmla="*/ 3945661 h 3945661"/>
              <a:gd name="csX4" fmla="*/ 90311 w 5177935"/>
              <a:gd name="csY4" fmla="*/ 124178 h 3945661"/>
              <a:gd name="csX0" fmla="*/ 45155 w 5177935"/>
              <a:gd name="csY0" fmla="*/ 90311 h 3945661"/>
              <a:gd name="csX1" fmla="*/ 5177935 w 5177935"/>
              <a:gd name="csY1" fmla="*/ 0 h 3945661"/>
              <a:gd name="csX2" fmla="*/ 5166647 w 5177935"/>
              <a:gd name="csY2" fmla="*/ 3911795 h 3945661"/>
              <a:gd name="csX3" fmla="*/ 0 w 5177935"/>
              <a:gd name="csY3" fmla="*/ 3945661 h 3945661"/>
              <a:gd name="csX4" fmla="*/ 45155 w 5177935"/>
              <a:gd name="csY4" fmla="*/ 90311 h 3945661"/>
              <a:gd name="csX0" fmla="*/ 45155 w 5177935"/>
              <a:gd name="csY0" fmla="*/ 33866 h 3889216"/>
              <a:gd name="csX1" fmla="*/ 5177935 w 5177935"/>
              <a:gd name="csY1" fmla="*/ 0 h 3889216"/>
              <a:gd name="csX2" fmla="*/ 5166647 w 5177935"/>
              <a:gd name="csY2" fmla="*/ 3855350 h 3889216"/>
              <a:gd name="csX3" fmla="*/ 0 w 5177935"/>
              <a:gd name="csY3" fmla="*/ 3889216 h 3889216"/>
              <a:gd name="csX4" fmla="*/ 45155 w 5177935"/>
              <a:gd name="csY4" fmla="*/ 33866 h 3889216"/>
              <a:gd name="csX0" fmla="*/ 101599 w 5234379"/>
              <a:gd name="csY0" fmla="*/ 33866 h 4047261"/>
              <a:gd name="csX1" fmla="*/ 5234379 w 5234379"/>
              <a:gd name="csY1" fmla="*/ 0 h 4047261"/>
              <a:gd name="csX2" fmla="*/ 5223091 w 5234379"/>
              <a:gd name="csY2" fmla="*/ 3855350 h 4047261"/>
              <a:gd name="csX3" fmla="*/ 0 w 5234379"/>
              <a:gd name="csY3" fmla="*/ 4047261 h 4047261"/>
              <a:gd name="csX4" fmla="*/ 101599 w 5234379"/>
              <a:gd name="csY4" fmla="*/ 33866 h 4047261"/>
              <a:gd name="csX0" fmla="*/ 60959 w 5234379"/>
              <a:gd name="csY0" fmla="*/ 0 h 4154337"/>
              <a:gd name="csX1" fmla="*/ 5234379 w 5234379"/>
              <a:gd name="csY1" fmla="*/ 107076 h 4154337"/>
              <a:gd name="csX2" fmla="*/ 5223091 w 5234379"/>
              <a:gd name="csY2" fmla="*/ 3962426 h 4154337"/>
              <a:gd name="csX3" fmla="*/ 0 w 5234379"/>
              <a:gd name="csY3" fmla="*/ 4154337 h 4154337"/>
              <a:gd name="csX4" fmla="*/ 60959 w 5234379"/>
              <a:gd name="csY4" fmla="*/ 0 h 4154337"/>
              <a:gd name="csX0" fmla="*/ 60959 w 5234485"/>
              <a:gd name="csY0" fmla="*/ 0 h 4156220"/>
              <a:gd name="csX1" fmla="*/ 5234379 w 5234485"/>
              <a:gd name="csY1" fmla="*/ 107076 h 4156220"/>
              <a:gd name="csX2" fmla="*/ 5233251 w 5234485"/>
              <a:gd name="csY2" fmla="*/ 4156220 h 4156220"/>
              <a:gd name="csX3" fmla="*/ 0 w 5234485"/>
              <a:gd name="csY3" fmla="*/ 4154337 h 4156220"/>
              <a:gd name="csX4" fmla="*/ 60959 w 5234485"/>
              <a:gd name="csY4" fmla="*/ 0 h 4156220"/>
            </a:gdLst>
            <a:ahLst/>
            <a:cxnLst>
              <a:cxn ang="0">
                <a:pos x="csX0" y="csY0"/>
              </a:cxn>
              <a:cxn ang="0">
                <a:pos x="csX1" y="csY1"/>
              </a:cxn>
              <a:cxn ang="0">
                <a:pos x="csX2" y="csY2"/>
              </a:cxn>
              <a:cxn ang="0">
                <a:pos x="csX3" y="csY3"/>
              </a:cxn>
              <a:cxn ang="0">
                <a:pos x="csX4" y="csY4"/>
              </a:cxn>
            </a:cxnLst>
            <a:rect l="l" t="t" r="r" b="b"/>
            <a:pathLst>
              <a:path w="5234485" h="4156220">
                <a:moveTo>
                  <a:pt x="60959" y="0"/>
                </a:moveTo>
                <a:lnTo>
                  <a:pt x="5234379" y="107076"/>
                </a:lnTo>
                <a:cubicBezTo>
                  <a:pt x="5230616" y="1411008"/>
                  <a:pt x="5237014" y="2852288"/>
                  <a:pt x="5233251" y="4156220"/>
                </a:cubicBezTo>
                <a:lnTo>
                  <a:pt x="0" y="4154337"/>
                </a:lnTo>
                <a:lnTo>
                  <a:pt x="60959" y="0"/>
                </a:lnTo>
                <a:close/>
              </a:path>
            </a:pathLst>
          </a:custGeom>
          <a:solidFill>
            <a:srgbClr val="F8ED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atin typeface="Hanken Grotesk" pitchFamily="2" charset="77"/>
            </a:endParaRPr>
          </a:p>
        </p:txBody>
      </p:sp>
      <p:sp>
        <p:nvSpPr>
          <p:cNvPr id="2" name="Google Shape;106;p15">
            <a:extLst>
              <a:ext uri="{FF2B5EF4-FFF2-40B4-BE49-F238E27FC236}">
                <a16:creationId xmlns:a16="http://schemas.microsoft.com/office/drawing/2014/main" id="{216527F3-A3B6-E180-1D80-58E3D3A7ADC3}"/>
              </a:ext>
            </a:extLst>
          </p:cNvPr>
          <p:cNvSpPr txBox="1"/>
          <p:nvPr/>
        </p:nvSpPr>
        <p:spPr>
          <a:xfrm>
            <a:off x="942605" y="916842"/>
            <a:ext cx="8343635" cy="1354217"/>
          </a:xfrm>
          <a:prstGeom prst="rect">
            <a:avLst/>
          </a:prstGeom>
          <a:noFill/>
          <a:ln>
            <a:noFill/>
          </a:ln>
        </p:spPr>
        <p:txBody>
          <a:bodyPr spcFirstLastPara="1" wrap="square" lIns="0" tIns="0" rIns="0" bIns="0" anchor="t" anchorCtr="0">
            <a:spAutoFit/>
          </a:bodyPr>
          <a:lstStyle/>
          <a:p>
            <a:r>
              <a:rPr lang="nl-NL" sz="4400" b="1" noProof="0" dirty="0">
                <a:solidFill>
                  <a:schemeClr val="tx1"/>
                </a:solidFill>
                <a:latin typeface="Montserrat"/>
                <a:ea typeface="Playfair Display"/>
                <a:cs typeface="Playfair Display"/>
                <a:sym typeface="Playfair Display"/>
              </a:rPr>
              <a:t>Stap 10: sta achter onze droom &amp; visie</a:t>
            </a:r>
            <a:endParaRPr lang="nl-NL" sz="4400" noProof="0" dirty="0">
              <a:solidFill>
                <a:schemeClr val="tx1"/>
              </a:solidFill>
              <a:latin typeface="Montserrat"/>
            </a:endParaRPr>
          </a:p>
        </p:txBody>
      </p:sp>
      <p:pic>
        <p:nvPicPr>
          <p:cNvPr id="7" name="Afbeelding 6">
            <a:extLst>
              <a:ext uri="{FF2B5EF4-FFF2-40B4-BE49-F238E27FC236}">
                <a16:creationId xmlns:a16="http://schemas.microsoft.com/office/drawing/2014/main" id="{5B3332EA-DEE0-2506-6FF1-8482FB71E39A}"/>
              </a:ext>
            </a:extLst>
          </p:cNvPr>
          <p:cNvPicPr>
            <a:picLocks noChangeAspect="1"/>
          </p:cNvPicPr>
          <p:nvPr/>
        </p:nvPicPr>
        <p:blipFill>
          <a:blip r:embed="rId3"/>
          <a:stretch>
            <a:fillRect/>
          </a:stretch>
        </p:blipFill>
        <p:spPr>
          <a:xfrm>
            <a:off x="425370" y="338050"/>
            <a:ext cx="1290083" cy="330955"/>
          </a:xfrm>
          <a:prstGeom prst="rect">
            <a:avLst/>
          </a:prstGeom>
        </p:spPr>
      </p:pic>
      <p:sp>
        <p:nvSpPr>
          <p:cNvPr id="3" name="Rechthoek 2">
            <a:extLst>
              <a:ext uri="{FF2B5EF4-FFF2-40B4-BE49-F238E27FC236}">
                <a16:creationId xmlns:a16="http://schemas.microsoft.com/office/drawing/2014/main" id="{35A79BDE-870F-A7F6-7448-1F84DA6F9009}"/>
              </a:ext>
            </a:extLst>
          </p:cNvPr>
          <p:cNvSpPr/>
          <p:nvPr/>
        </p:nvSpPr>
        <p:spPr>
          <a:xfrm>
            <a:off x="10657344" y="-211577"/>
            <a:ext cx="1654233" cy="1228640"/>
          </a:xfrm>
          <a:custGeom>
            <a:avLst/>
            <a:gdLst>
              <a:gd name="csX0" fmla="*/ 0 w 5019891"/>
              <a:gd name="csY0" fmla="*/ 0 h 3731172"/>
              <a:gd name="csX1" fmla="*/ 5019891 w 5019891"/>
              <a:gd name="csY1" fmla="*/ 0 h 3731172"/>
              <a:gd name="csX2" fmla="*/ 5019891 w 5019891"/>
              <a:gd name="csY2" fmla="*/ 3731172 h 3731172"/>
              <a:gd name="csX3" fmla="*/ 0 w 5019891"/>
              <a:gd name="csY3" fmla="*/ 3731172 h 3731172"/>
              <a:gd name="csX4" fmla="*/ 0 w 5019891"/>
              <a:gd name="csY4" fmla="*/ 0 h 3731172"/>
              <a:gd name="csX0" fmla="*/ 0 w 5087624"/>
              <a:gd name="csY0" fmla="*/ 124178 h 3855350"/>
              <a:gd name="csX1" fmla="*/ 5087624 w 5087624"/>
              <a:gd name="csY1" fmla="*/ 0 h 3855350"/>
              <a:gd name="csX2" fmla="*/ 5019891 w 5087624"/>
              <a:gd name="csY2" fmla="*/ 3855350 h 3855350"/>
              <a:gd name="csX3" fmla="*/ 0 w 5087624"/>
              <a:gd name="csY3" fmla="*/ 3855350 h 3855350"/>
              <a:gd name="csX4" fmla="*/ 0 w 5087624"/>
              <a:gd name="csY4" fmla="*/ 124178 h 3855350"/>
              <a:gd name="csX0" fmla="*/ 90311 w 5177935"/>
              <a:gd name="csY0" fmla="*/ 124178 h 3945661"/>
              <a:gd name="csX1" fmla="*/ 5177935 w 5177935"/>
              <a:gd name="csY1" fmla="*/ 0 h 3945661"/>
              <a:gd name="csX2" fmla="*/ 5110202 w 5177935"/>
              <a:gd name="csY2" fmla="*/ 3855350 h 3945661"/>
              <a:gd name="csX3" fmla="*/ 0 w 5177935"/>
              <a:gd name="csY3" fmla="*/ 3945661 h 3945661"/>
              <a:gd name="csX4" fmla="*/ 90311 w 5177935"/>
              <a:gd name="csY4" fmla="*/ 124178 h 3945661"/>
              <a:gd name="csX0" fmla="*/ 90311 w 5177935"/>
              <a:gd name="csY0" fmla="*/ 124178 h 3945661"/>
              <a:gd name="csX1" fmla="*/ 5177935 w 5177935"/>
              <a:gd name="csY1" fmla="*/ 0 h 3945661"/>
              <a:gd name="csX2" fmla="*/ 5166647 w 5177935"/>
              <a:gd name="csY2" fmla="*/ 3911795 h 3945661"/>
              <a:gd name="csX3" fmla="*/ 0 w 5177935"/>
              <a:gd name="csY3" fmla="*/ 3945661 h 3945661"/>
              <a:gd name="csX4" fmla="*/ 90311 w 5177935"/>
              <a:gd name="csY4" fmla="*/ 124178 h 3945661"/>
              <a:gd name="csX0" fmla="*/ 45155 w 5177935"/>
              <a:gd name="csY0" fmla="*/ 90311 h 3945661"/>
              <a:gd name="csX1" fmla="*/ 5177935 w 5177935"/>
              <a:gd name="csY1" fmla="*/ 0 h 3945661"/>
              <a:gd name="csX2" fmla="*/ 5166647 w 5177935"/>
              <a:gd name="csY2" fmla="*/ 3911795 h 3945661"/>
              <a:gd name="csX3" fmla="*/ 0 w 5177935"/>
              <a:gd name="csY3" fmla="*/ 3945661 h 3945661"/>
              <a:gd name="csX4" fmla="*/ 45155 w 5177935"/>
              <a:gd name="csY4" fmla="*/ 90311 h 3945661"/>
              <a:gd name="csX0" fmla="*/ 45155 w 5177935"/>
              <a:gd name="csY0" fmla="*/ 33866 h 3889216"/>
              <a:gd name="csX1" fmla="*/ 5177935 w 5177935"/>
              <a:gd name="csY1" fmla="*/ 0 h 3889216"/>
              <a:gd name="csX2" fmla="*/ 5166647 w 5177935"/>
              <a:gd name="csY2" fmla="*/ 3855350 h 3889216"/>
              <a:gd name="csX3" fmla="*/ 0 w 5177935"/>
              <a:gd name="csY3" fmla="*/ 3889216 h 3889216"/>
              <a:gd name="csX4" fmla="*/ 45155 w 5177935"/>
              <a:gd name="csY4" fmla="*/ 33866 h 3889216"/>
              <a:gd name="csX0" fmla="*/ 101599 w 5234379"/>
              <a:gd name="csY0" fmla="*/ 33866 h 4047261"/>
              <a:gd name="csX1" fmla="*/ 5234379 w 5234379"/>
              <a:gd name="csY1" fmla="*/ 0 h 4047261"/>
              <a:gd name="csX2" fmla="*/ 5223091 w 5234379"/>
              <a:gd name="csY2" fmla="*/ 3855350 h 4047261"/>
              <a:gd name="csX3" fmla="*/ 0 w 5234379"/>
              <a:gd name="csY3" fmla="*/ 4047261 h 4047261"/>
              <a:gd name="csX4" fmla="*/ 101599 w 5234379"/>
              <a:gd name="csY4" fmla="*/ 33866 h 4047261"/>
            </a:gdLst>
            <a:ahLst/>
            <a:cxnLst>
              <a:cxn ang="0">
                <a:pos x="csX0" y="csY0"/>
              </a:cxn>
              <a:cxn ang="0">
                <a:pos x="csX1" y="csY1"/>
              </a:cxn>
              <a:cxn ang="0">
                <a:pos x="csX2" y="csY2"/>
              </a:cxn>
              <a:cxn ang="0">
                <a:pos x="csX3" y="csY3"/>
              </a:cxn>
              <a:cxn ang="0">
                <a:pos x="csX4" y="csY4"/>
              </a:cxn>
            </a:cxnLst>
            <a:rect l="l" t="t" r="r" b="b"/>
            <a:pathLst>
              <a:path w="5234379" h="4047261">
                <a:moveTo>
                  <a:pt x="101599" y="33866"/>
                </a:moveTo>
                <a:lnTo>
                  <a:pt x="5234379" y="0"/>
                </a:lnTo>
                <a:cubicBezTo>
                  <a:pt x="5230616" y="1303932"/>
                  <a:pt x="5226854" y="2551418"/>
                  <a:pt x="5223091" y="3855350"/>
                </a:cubicBezTo>
                <a:lnTo>
                  <a:pt x="0" y="4047261"/>
                </a:lnTo>
                <a:lnTo>
                  <a:pt x="101599" y="33866"/>
                </a:lnTo>
                <a:close/>
              </a:path>
            </a:pathLst>
          </a:custGeom>
          <a:solidFill>
            <a:srgbClr val="EBCC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atin typeface="Hanken Grotesk" pitchFamily="2" charset="77"/>
            </a:endParaRPr>
          </a:p>
        </p:txBody>
      </p:sp>
      <p:pic>
        <p:nvPicPr>
          <p:cNvPr id="6" name="Afbeelding 5">
            <a:extLst>
              <a:ext uri="{FF2B5EF4-FFF2-40B4-BE49-F238E27FC236}">
                <a16:creationId xmlns:a16="http://schemas.microsoft.com/office/drawing/2014/main" id="{EDCE2DE9-05A1-94C8-A559-597F9FB0F3D3}"/>
              </a:ext>
            </a:extLst>
          </p:cNvPr>
          <p:cNvPicPr>
            <a:picLocks noChangeAspect="1"/>
          </p:cNvPicPr>
          <p:nvPr/>
        </p:nvPicPr>
        <p:blipFill>
          <a:blip r:embed="rId4"/>
          <a:stretch>
            <a:fillRect/>
          </a:stretch>
        </p:blipFill>
        <p:spPr>
          <a:xfrm>
            <a:off x="11672711" y="217071"/>
            <a:ext cx="336459" cy="321303"/>
          </a:xfrm>
          <a:prstGeom prst="rect">
            <a:avLst/>
          </a:prstGeom>
        </p:spPr>
      </p:pic>
      <p:sp>
        <p:nvSpPr>
          <p:cNvPr id="8" name="Google Shape;154;p18">
            <a:extLst>
              <a:ext uri="{FF2B5EF4-FFF2-40B4-BE49-F238E27FC236}">
                <a16:creationId xmlns:a16="http://schemas.microsoft.com/office/drawing/2014/main" id="{E75502CE-FB5C-4EE7-1D02-CAE3A74A3DB6}"/>
              </a:ext>
            </a:extLst>
          </p:cNvPr>
          <p:cNvSpPr txBox="1"/>
          <p:nvPr/>
        </p:nvSpPr>
        <p:spPr>
          <a:xfrm>
            <a:off x="10657344" y="597154"/>
            <a:ext cx="735189" cy="246221"/>
          </a:xfrm>
          <a:prstGeom prst="rect">
            <a:avLst/>
          </a:prstGeom>
          <a:noFill/>
          <a:ln>
            <a:noFill/>
          </a:ln>
        </p:spPr>
        <p:txBody>
          <a:bodyPr spcFirstLastPara="1" wrap="square" lIns="104775" tIns="0" rIns="0" bIns="0" anchor="t" anchorCtr="0">
            <a:spAutoFit/>
          </a:bodyPr>
          <a:lstStyle/>
          <a:p>
            <a:pPr marL="0" marR="0" lvl="0" indent="0" algn="ctr" rtl="0">
              <a:lnSpc>
                <a:spcPct val="160000"/>
              </a:lnSpc>
              <a:spcBef>
                <a:spcPts val="0"/>
              </a:spcBef>
              <a:spcAft>
                <a:spcPts val="0"/>
              </a:spcAft>
              <a:buNone/>
            </a:pPr>
            <a:r>
              <a:rPr lang="nl-NL" sz="1000" noProof="0" dirty="0">
                <a:solidFill>
                  <a:schemeClr val="tx1"/>
                </a:solidFill>
                <a:latin typeface="Hanken Grotesk" pitchFamily="2" charset="77"/>
                <a:sym typeface="Inter"/>
              </a:rPr>
              <a:t>Samen</a:t>
            </a:r>
            <a:endParaRPr lang="nl-NL" sz="900" noProof="0" dirty="0">
              <a:solidFill>
                <a:schemeClr val="tx1"/>
              </a:solidFill>
              <a:latin typeface="Hanken Grotesk" pitchFamily="2" charset="77"/>
            </a:endParaRPr>
          </a:p>
        </p:txBody>
      </p:sp>
      <p:pic>
        <p:nvPicPr>
          <p:cNvPr id="10" name="Afbeelding 9">
            <a:extLst>
              <a:ext uri="{FF2B5EF4-FFF2-40B4-BE49-F238E27FC236}">
                <a16:creationId xmlns:a16="http://schemas.microsoft.com/office/drawing/2014/main" id="{A88CC708-2362-1530-F558-07ED0C179572}"/>
              </a:ext>
            </a:extLst>
          </p:cNvPr>
          <p:cNvPicPr>
            <a:picLocks noChangeAspect="1"/>
          </p:cNvPicPr>
          <p:nvPr/>
        </p:nvPicPr>
        <p:blipFill>
          <a:blip r:embed="rId5"/>
          <a:stretch>
            <a:fillRect/>
          </a:stretch>
        </p:blipFill>
        <p:spPr>
          <a:xfrm>
            <a:off x="10780413" y="151284"/>
            <a:ext cx="769229" cy="474247"/>
          </a:xfrm>
          <a:prstGeom prst="rect">
            <a:avLst/>
          </a:prstGeom>
        </p:spPr>
      </p:pic>
      <p:sp>
        <p:nvSpPr>
          <p:cNvPr id="12" name="Google Shape;150;p18">
            <a:extLst>
              <a:ext uri="{FF2B5EF4-FFF2-40B4-BE49-F238E27FC236}">
                <a16:creationId xmlns:a16="http://schemas.microsoft.com/office/drawing/2014/main" id="{C9639E66-9C01-7036-8F5D-8A1F259F0FF9}"/>
              </a:ext>
            </a:extLst>
          </p:cNvPr>
          <p:cNvSpPr txBox="1"/>
          <p:nvPr/>
        </p:nvSpPr>
        <p:spPr>
          <a:xfrm>
            <a:off x="1161142" y="3132535"/>
            <a:ext cx="2049418" cy="1378839"/>
          </a:xfrm>
          <a:prstGeom prst="rect">
            <a:avLst/>
          </a:prstGeom>
          <a:noFill/>
          <a:ln>
            <a:noFill/>
          </a:ln>
        </p:spPr>
        <p:txBody>
          <a:bodyPr spcFirstLastPara="1" wrap="square" lIns="0" tIns="0" rIns="0" bIns="0" anchor="t" anchorCtr="0">
            <a:spAutoFit/>
          </a:bodyPr>
          <a:lstStyle/>
          <a:p>
            <a:pPr>
              <a:lnSpc>
                <a:spcPct val="160000"/>
              </a:lnSpc>
            </a:pPr>
            <a:r>
              <a:rPr lang="nl-NL" b="1" dirty="0">
                <a:solidFill>
                  <a:schemeClr val="tx1"/>
                </a:solidFill>
                <a:latin typeface="Hanken Grotesk"/>
                <a:sym typeface="Inter"/>
              </a:rPr>
              <a:t>We</a:t>
            </a:r>
            <a:r>
              <a:rPr lang="nl-NL" b="1" noProof="0" dirty="0">
                <a:solidFill>
                  <a:schemeClr val="tx1"/>
                </a:solidFill>
                <a:latin typeface="Hanken Grotesk"/>
                <a:sym typeface="Inter"/>
              </a:rPr>
              <a:t> hebben nu een </a:t>
            </a:r>
            <a:r>
              <a:rPr lang="nl-NL" b="1" noProof="0">
                <a:solidFill>
                  <a:schemeClr val="tx1"/>
                </a:solidFill>
                <a:latin typeface="Hanken Grotesk"/>
                <a:sym typeface="Inter"/>
              </a:rPr>
              <a:t>zeggenschapsdroom</a:t>
            </a:r>
            <a:r>
              <a:rPr lang="nl-NL" b="1">
                <a:solidFill>
                  <a:schemeClr val="tx1"/>
                </a:solidFill>
                <a:latin typeface="Hanken Grotesk"/>
                <a:sym typeface="Inter"/>
              </a:rPr>
              <a:t> en visie</a:t>
            </a:r>
            <a:r>
              <a:rPr lang="nl-NL" b="1" noProof="0">
                <a:solidFill>
                  <a:schemeClr val="tx1"/>
                </a:solidFill>
                <a:latin typeface="Hanken Grotesk"/>
                <a:sym typeface="Inter"/>
              </a:rPr>
              <a:t>. </a:t>
            </a:r>
            <a:r>
              <a:rPr lang="nl-NL" b="1" noProof="0" dirty="0">
                <a:solidFill>
                  <a:schemeClr val="tx1"/>
                </a:solidFill>
                <a:latin typeface="Hanken Grotesk"/>
                <a:sym typeface="Inter"/>
              </a:rPr>
              <a:t>Zorg dat iedereen daar echt achterstaat.</a:t>
            </a:r>
            <a:endParaRPr lang="nl-NL" b="1" noProof="0" dirty="0">
              <a:solidFill>
                <a:schemeClr val="tx1"/>
              </a:solidFill>
              <a:latin typeface="Hanken Grotesk"/>
            </a:endParaRPr>
          </a:p>
        </p:txBody>
      </p:sp>
      <p:sp>
        <p:nvSpPr>
          <p:cNvPr id="14" name="Rechthoek 2">
            <a:extLst>
              <a:ext uri="{FF2B5EF4-FFF2-40B4-BE49-F238E27FC236}">
                <a16:creationId xmlns:a16="http://schemas.microsoft.com/office/drawing/2014/main" id="{BA20223A-7404-F713-2D26-124F6EA9001C}"/>
              </a:ext>
            </a:extLst>
          </p:cNvPr>
          <p:cNvSpPr/>
          <p:nvPr/>
        </p:nvSpPr>
        <p:spPr>
          <a:xfrm rot="5400000">
            <a:off x="5918655" y="1040023"/>
            <a:ext cx="3589714" cy="6851932"/>
          </a:xfrm>
          <a:custGeom>
            <a:avLst/>
            <a:gdLst>
              <a:gd name="csX0" fmla="*/ 0 w 5019891"/>
              <a:gd name="csY0" fmla="*/ 0 h 3731172"/>
              <a:gd name="csX1" fmla="*/ 5019891 w 5019891"/>
              <a:gd name="csY1" fmla="*/ 0 h 3731172"/>
              <a:gd name="csX2" fmla="*/ 5019891 w 5019891"/>
              <a:gd name="csY2" fmla="*/ 3731172 h 3731172"/>
              <a:gd name="csX3" fmla="*/ 0 w 5019891"/>
              <a:gd name="csY3" fmla="*/ 3731172 h 3731172"/>
              <a:gd name="csX4" fmla="*/ 0 w 5019891"/>
              <a:gd name="csY4" fmla="*/ 0 h 3731172"/>
              <a:gd name="csX0" fmla="*/ 0 w 5087624"/>
              <a:gd name="csY0" fmla="*/ 124178 h 3855350"/>
              <a:gd name="csX1" fmla="*/ 5087624 w 5087624"/>
              <a:gd name="csY1" fmla="*/ 0 h 3855350"/>
              <a:gd name="csX2" fmla="*/ 5019891 w 5087624"/>
              <a:gd name="csY2" fmla="*/ 3855350 h 3855350"/>
              <a:gd name="csX3" fmla="*/ 0 w 5087624"/>
              <a:gd name="csY3" fmla="*/ 3855350 h 3855350"/>
              <a:gd name="csX4" fmla="*/ 0 w 5087624"/>
              <a:gd name="csY4" fmla="*/ 124178 h 3855350"/>
              <a:gd name="csX0" fmla="*/ 90311 w 5177935"/>
              <a:gd name="csY0" fmla="*/ 124178 h 3945661"/>
              <a:gd name="csX1" fmla="*/ 5177935 w 5177935"/>
              <a:gd name="csY1" fmla="*/ 0 h 3945661"/>
              <a:gd name="csX2" fmla="*/ 5110202 w 5177935"/>
              <a:gd name="csY2" fmla="*/ 3855350 h 3945661"/>
              <a:gd name="csX3" fmla="*/ 0 w 5177935"/>
              <a:gd name="csY3" fmla="*/ 3945661 h 3945661"/>
              <a:gd name="csX4" fmla="*/ 90311 w 5177935"/>
              <a:gd name="csY4" fmla="*/ 124178 h 3945661"/>
              <a:gd name="csX0" fmla="*/ 90311 w 5177935"/>
              <a:gd name="csY0" fmla="*/ 124178 h 3945661"/>
              <a:gd name="csX1" fmla="*/ 5177935 w 5177935"/>
              <a:gd name="csY1" fmla="*/ 0 h 3945661"/>
              <a:gd name="csX2" fmla="*/ 5166647 w 5177935"/>
              <a:gd name="csY2" fmla="*/ 3911795 h 3945661"/>
              <a:gd name="csX3" fmla="*/ 0 w 5177935"/>
              <a:gd name="csY3" fmla="*/ 3945661 h 3945661"/>
              <a:gd name="csX4" fmla="*/ 90311 w 5177935"/>
              <a:gd name="csY4" fmla="*/ 124178 h 3945661"/>
              <a:gd name="csX0" fmla="*/ 45155 w 5177935"/>
              <a:gd name="csY0" fmla="*/ 90311 h 3945661"/>
              <a:gd name="csX1" fmla="*/ 5177935 w 5177935"/>
              <a:gd name="csY1" fmla="*/ 0 h 3945661"/>
              <a:gd name="csX2" fmla="*/ 5166647 w 5177935"/>
              <a:gd name="csY2" fmla="*/ 3911795 h 3945661"/>
              <a:gd name="csX3" fmla="*/ 0 w 5177935"/>
              <a:gd name="csY3" fmla="*/ 3945661 h 3945661"/>
              <a:gd name="csX4" fmla="*/ 45155 w 5177935"/>
              <a:gd name="csY4" fmla="*/ 90311 h 3945661"/>
              <a:gd name="csX0" fmla="*/ 45155 w 5177935"/>
              <a:gd name="csY0" fmla="*/ 33866 h 3889216"/>
              <a:gd name="csX1" fmla="*/ 5177935 w 5177935"/>
              <a:gd name="csY1" fmla="*/ 0 h 3889216"/>
              <a:gd name="csX2" fmla="*/ 5166647 w 5177935"/>
              <a:gd name="csY2" fmla="*/ 3855350 h 3889216"/>
              <a:gd name="csX3" fmla="*/ 0 w 5177935"/>
              <a:gd name="csY3" fmla="*/ 3889216 h 3889216"/>
              <a:gd name="csX4" fmla="*/ 45155 w 5177935"/>
              <a:gd name="csY4" fmla="*/ 33866 h 3889216"/>
              <a:gd name="csX0" fmla="*/ 101599 w 5234379"/>
              <a:gd name="csY0" fmla="*/ 33866 h 4047261"/>
              <a:gd name="csX1" fmla="*/ 5234379 w 5234379"/>
              <a:gd name="csY1" fmla="*/ 0 h 4047261"/>
              <a:gd name="csX2" fmla="*/ 5223091 w 5234379"/>
              <a:gd name="csY2" fmla="*/ 3855350 h 4047261"/>
              <a:gd name="csX3" fmla="*/ 0 w 5234379"/>
              <a:gd name="csY3" fmla="*/ 4047261 h 4047261"/>
              <a:gd name="csX4" fmla="*/ 101599 w 5234379"/>
              <a:gd name="csY4" fmla="*/ 33866 h 4047261"/>
              <a:gd name="csX0" fmla="*/ 60959 w 5234379"/>
              <a:gd name="csY0" fmla="*/ 0 h 4154337"/>
              <a:gd name="csX1" fmla="*/ 5234379 w 5234379"/>
              <a:gd name="csY1" fmla="*/ 107076 h 4154337"/>
              <a:gd name="csX2" fmla="*/ 5223091 w 5234379"/>
              <a:gd name="csY2" fmla="*/ 3962426 h 4154337"/>
              <a:gd name="csX3" fmla="*/ 0 w 5234379"/>
              <a:gd name="csY3" fmla="*/ 4154337 h 4154337"/>
              <a:gd name="csX4" fmla="*/ 60959 w 5234379"/>
              <a:gd name="csY4" fmla="*/ 0 h 4154337"/>
              <a:gd name="csX0" fmla="*/ 60959 w 5234485"/>
              <a:gd name="csY0" fmla="*/ 0 h 4156220"/>
              <a:gd name="csX1" fmla="*/ 5234379 w 5234485"/>
              <a:gd name="csY1" fmla="*/ 107076 h 4156220"/>
              <a:gd name="csX2" fmla="*/ 5233251 w 5234485"/>
              <a:gd name="csY2" fmla="*/ 4156220 h 4156220"/>
              <a:gd name="csX3" fmla="*/ 0 w 5234485"/>
              <a:gd name="csY3" fmla="*/ 4154337 h 4156220"/>
              <a:gd name="csX4" fmla="*/ 60959 w 5234485"/>
              <a:gd name="csY4" fmla="*/ 0 h 4156220"/>
            </a:gdLst>
            <a:ahLst/>
            <a:cxnLst>
              <a:cxn ang="0">
                <a:pos x="csX0" y="csY0"/>
              </a:cxn>
              <a:cxn ang="0">
                <a:pos x="csX1" y="csY1"/>
              </a:cxn>
              <a:cxn ang="0">
                <a:pos x="csX2" y="csY2"/>
              </a:cxn>
              <a:cxn ang="0">
                <a:pos x="csX3" y="csY3"/>
              </a:cxn>
              <a:cxn ang="0">
                <a:pos x="csX4" y="csY4"/>
              </a:cxn>
            </a:cxnLst>
            <a:rect l="l" t="t" r="r" b="b"/>
            <a:pathLst>
              <a:path w="5234485" h="4156220">
                <a:moveTo>
                  <a:pt x="60959" y="0"/>
                </a:moveTo>
                <a:lnTo>
                  <a:pt x="5234379" y="107076"/>
                </a:lnTo>
                <a:cubicBezTo>
                  <a:pt x="5230616" y="1411008"/>
                  <a:pt x="5237014" y="2852288"/>
                  <a:pt x="5233251" y="4156220"/>
                </a:cubicBezTo>
                <a:lnTo>
                  <a:pt x="0" y="4154337"/>
                </a:lnTo>
                <a:lnTo>
                  <a:pt x="60959" y="0"/>
                </a:lnTo>
                <a:close/>
              </a:path>
            </a:pathLst>
          </a:custGeom>
          <a:solidFill>
            <a:srgbClr val="EBCC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atin typeface="Hanken Grotesk" pitchFamily="2" charset="77"/>
            </a:endParaRPr>
          </a:p>
        </p:txBody>
      </p:sp>
      <p:sp>
        <p:nvSpPr>
          <p:cNvPr id="17" name="Google Shape;96;p14">
            <a:extLst>
              <a:ext uri="{FF2B5EF4-FFF2-40B4-BE49-F238E27FC236}">
                <a16:creationId xmlns:a16="http://schemas.microsoft.com/office/drawing/2014/main" id="{2CB73391-AC2B-AEF9-4FDF-9BD30F39F583}"/>
              </a:ext>
            </a:extLst>
          </p:cNvPr>
          <p:cNvSpPr txBox="1"/>
          <p:nvPr/>
        </p:nvSpPr>
        <p:spPr>
          <a:xfrm>
            <a:off x="4887071" y="3033955"/>
            <a:ext cx="5887664" cy="2585323"/>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nl-NL" sz="2400" b="1" noProof="0" dirty="0">
                <a:solidFill>
                  <a:schemeClr val="tx1"/>
                </a:solidFill>
                <a:latin typeface="Montserrat" pitchFamily="2" charset="77"/>
                <a:sym typeface="Inter"/>
              </a:rPr>
              <a:t>Om de beurt:</a:t>
            </a:r>
          </a:p>
          <a:p>
            <a:pPr marL="0" marR="0" lvl="0" indent="0" algn="ctr" rtl="0">
              <a:spcBef>
                <a:spcPts val="0"/>
              </a:spcBef>
              <a:spcAft>
                <a:spcPts val="0"/>
              </a:spcAft>
              <a:buNone/>
            </a:pPr>
            <a:endParaRPr lang="nl-NL" sz="2400" b="1" noProof="0" dirty="0">
              <a:solidFill>
                <a:schemeClr val="tx1"/>
              </a:solidFill>
              <a:latin typeface="Montserrat" pitchFamily="2" charset="77"/>
              <a:sym typeface="Inter"/>
            </a:endParaRPr>
          </a:p>
          <a:p>
            <a:pPr marL="0" marR="0" lvl="0" indent="0" algn="ctr" rtl="0">
              <a:spcBef>
                <a:spcPts val="0"/>
              </a:spcBef>
              <a:spcAft>
                <a:spcPts val="0"/>
              </a:spcAft>
              <a:buNone/>
            </a:pPr>
            <a:r>
              <a:rPr lang="nl-NL" sz="4000" b="1" noProof="0" dirty="0">
                <a:solidFill>
                  <a:schemeClr val="tx1"/>
                </a:solidFill>
                <a:latin typeface="Montserrat" pitchFamily="2" charset="77"/>
                <a:sym typeface="Inter"/>
              </a:rPr>
              <a:t>Sta op en zeg met overtuiging jullie droom en visie</a:t>
            </a:r>
            <a:endParaRPr lang="nl-NL" sz="4000" b="1" noProof="0" dirty="0">
              <a:solidFill>
                <a:schemeClr val="tx1"/>
              </a:solidFill>
              <a:latin typeface="Montserrat" pitchFamily="2" charset="77"/>
            </a:endParaRPr>
          </a:p>
        </p:txBody>
      </p:sp>
      <p:sp>
        <p:nvSpPr>
          <p:cNvPr id="4" name="Google Shape;154;p18">
            <a:extLst>
              <a:ext uri="{FF2B5EF4-FFF2-40B4-BE49-F238E27FC236}">
                <a16:creationId xmlns:a16="http://schemas.microsoft.com/office/drawing/2014/main" id="{F8CF8CBC-4970-DBD3-DFBF-DDFA0A8AB21B}"/>
              </a:ext>
            </a:extLst>
          </p:cNvPr>
          <p:cNvSpPr txBox="1"/>
          <p:nvPr/>
        </p:nvSpPr>
        <p:spPr>
          <a:xfrm>
            <a:off x="11576496" y="613415"/>
            <a:ext cx="528887" cy="246221"/>
          </a:xfrm>
          <a:prstGeom prst="rect">
            <a:avLst/>
          </a:prstGeom>
          <a:noFill/>
          <a:ln>
            <a:noFill/>
          </a:ln>
        </p:spPr>
        <p:txBody>
          <a:bodyPr spcFirstLastPara="1" wrap="square" lIns="104775" tIns="0" rIns="0" bIns="0" anchor="t" anchorCtr="0">
            <a:spAutoFit/>
          </a:bodyPr>
          <a:lstStyle/>
          <a:p>
            <a:pPr marL="0" marR="0" lvl="0" indent="0" algn="l" rtl="0">
              <a:lnSpc>
                <a:spcPct val="160000"/>
              </a:lnSpc>
              <a:spcBef>
                <a:spcPts val="0"/>
              </a:spcBef>
              <a:spcAft>
                <a:spcPts val="0"/>
              </a:spcAft>
              <a:buNone/>
            </a:pPr>
            <a:r>
              <a:rPr lang="nl-NL" sz="1000" noProof="0" dirty="0">
                <a:solidFill>
                  <a:schemeClr val="tx1"/>
                </a:solidFill>
                <a:latin typeface="Hanken Grotesk" pitchFamily="2" charset="77"/>
                <a:sym typeface="Inter"/>
              </a:rPr>
              <a:t>5 min</a:t>
            </a:r>
            <a:endParaRPr lang="nl-NL" sz="900" noProof="0" dirty="0">
              <a:solidFill>
                <a:schemeClr val="tx1"/>
              </a:solidFill>
              <a:latin typeface="Hanken Grotesk" pitchFamily="2" charset="77"/>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8EDC9"/>
        </a:solidFill>
        <a:effectLst/>
      </p:bgPr>
    </p:bg>
    <p:spTree>
      <p:nvGrpSpPr>
        <p:cNvPr id="1" name="Shape 229"/>
        <p:cNvGrpSpPr/>
        <p:nvPr/>
      </p:nvGrpSpPr>
      <p:grpSpPr>
        <a:xfrm>
          <a:off x="0" y="0"/>
          <a:ext cx="0" cy="0"/>
          <a:chOff x="0" y="0"/>
          <a:chExt cx="0" cy="0"/>
        </a:xfrm>
      </p:grpSpPr>
      <p:sp>
        <p:nvSpPr>
          <p:cNvPr id="2" name="Rechthoek 1">
            <a:extLst>
              <a:ext uri="{FF2B5EF4-FFF2-40B4-BE49-F238E27FC236}">
                <a16:creationId xmlns:a16="http://schemas.microsoft.com/office/drawing/2014/main" id="{AFADE907-7AB9-F53E-E6DB-40FA96A37E8E}"/>
              </a:ext>
            </a:extLst>
          </p:cNvPr>
          <p:cNvSpPr/>
          <p:nvPr/>
        </p:nvSpPr>
        <p:spPr>
          <a:xfrm>
            <a:off x="669445" y="871764"/>
            <a:ext cx="10853110" cy="5574506"/>
          </a:xfrm>
          <a:custGeom>
            <a:avLst/>
            <a:gdLst>
              <a:gd name="csX0" fmla="*/ 0 w 7749822"/>
              <a:gd name="csY0" fmla="*/ 0 h 4831644"/>
              <a:gd name="csX1" fmla="*/ 7749822 w 7749822"/>
              <a:gd name="csY1" fmla="*/ 0 h 4831644"/>
              <a:gd name="csX2" fmla="*/ 7749822 w 7749822"/>
              <a:gd name="csY2" fmla="*/ 4831644 h 4831644"/>
              <a:gd name="csX3" fmla="*/ 0 w 7749822"/>
              <a:gd name="csY3" fmla="*/ 4831644 h 4831644"/>
              <a:gd name="csX4" fmla="*/ 0 w 7749822"/>
              <a:gd name="csY4" fmla="*/ 0 h 4831644"/>
              <a:gd name="csX0" fmla="*/ 0 w 7885288"/>
              <a:gd name="csY0" fmla="*/ 0 h 4899378"/>
              <a:gd name="csX1" fmla="*/ 7885288 w 7885288"/>
              <a:gd name="csY1" fmla="*/ 67734 h 4899378"/>
              <a:gd name="csX2" fmla="*/ 7885288 w 7885288"/>
              <a:gd name="csY2" fmla="*/ 4899378 h 4899378"/>
              <a:gd name="csX3" fmla="*/ 135466 w 7885288"/>
              <a:gd name="csY3" fmla="*/ 4899378 h 4899378"/>
              <a:gd name="csX4" fmla="*/ 0 w 7885288"/>
              <a:gd name="csY4" fmla="*/ 0 h 4899378"/>
              <a:gd name="csX0" fmla="*/ 0 w 7885288"/>
              <a:gd name="csY0" fmla="*/ 0 h 4967112"/>
              <a:gd name="csX1" fmla="*/ 7885288 w 7885288"/>
              <a:gd name="csY1" fmla="*/ 67734 h 4967112"/>
              <a:gd name="csX2" fmla="*/ 7885288 w 7885288"/>
              <a:gd name="csY2" fmla="*/ 4899378 h 4967112"/>
              <a:gd name="csX3" fmla="*/ 67732 w 7885288"/>
              <a:gd name="csY3" fmla="*/ 4967112 h 4967112"/>
              <a:gd name="csX4" fmla="*/ 0 w 7885288"/>
              <a:gd name="csY4" fmla="*/ 0 h 4967112"/>
              <a:gd name="csX0" fmla="*/ 0 w 7964311"/>
              <a:gd name="csY0" fmla="*/ 0 h 4967112"/>
              <a:gd name="csX1" fmla="*/ 7885288 w 7964311"/>
              <a:gd name="csY1" fmla="*/ 67734 h 4967112"/>
              <a:gd name="csX2" fmla="*/ 7964311 w 7964311"/>
              <a:gd name="csY2" fmla="*/ 4944533 h 4967112"/>
              <a:gd name="csX3" fmla="*/ 67732 w 7964311"/>
              <a:gd name="csY3" fmla="*/ 4967112 h 4967112"/>
              <a:gd name="csX4" fmla="*/ 0 w 7964311"/>
              <a:gd name="csY4" fmla="*/ 0 h 4967112"/>
              <a:gd name="csX0" fmla="*/ 0 w 7975599"/>
              <a:gd name="csY0" fmla="*/ 0 h 4967112"/>
              <a:gd name="csX1" fmla="*/ 7975599 w 7975599"/>
              <a:gd name="csY1" fmla="*/ 11290 h 4967112"/>
              <a:gd name="csX2" fmla="*/ 7964311 w 7975599"/>
              <a:gd name="csY2" fmla="*/ 4944533 h 4967112"/>
              <a:gd name="csX3" fmla="*/ 67732 w 7975599"/>
              <a:gd name="csY3" fmla="*/ 4967112 h 4967112"/>
              <a:gd name="csX4" fmla="*/ 0 w 7975599"/>
              <a:gd name="csY4" fmla="*/ 0 h 4967112"/>
            </a:gdLst>
            <a:ahLst/>
            <a:cxnLst>
              <a:cxn ang="0">
                <a:pos x="csX0" y="csY0"/>
              </a:cxn>
              <a:cxn ang="0">
                <a:pos x="csX1" y="csY1"/>
              </a:cxn>
              <a:cxn ang="0">
                <a:pos x="csX2" y="csY2"/>
              </a:cxn>
              <a:cxn ang="0">
                <a:pos x="csX3" y="csY3"/>
              </a:cxn>
              <a:cxn ang="0">
                <a:pos x="csX4" y="csY4"/>
              </a:cxn>
            </a:cxnLst>
            <a:rect l="l" t="t" r="r" b="b"/>
            <a:pathLst>
              <a:path w="7975599" h="4967112">
                <a:moveTo>
                  <a:pt x="0" y="0"/>
                </a:moveTo>
                <a:lnTo>
                  <a:pt x="7975599" y="11290"/>
                </a:lnTo>
                <a:cubicBezTo>
                  <a:pt x="7971836" y="1655704"/>
                  <a:pt x="7968074" y="3300119"/>
                  <a:pt x="7964311" y="4944533"/>
                </a:cubicBezTo>
                <a:lnTo>
                  <a:pt x="67732" y="4967112"/>
                </a:lnTo>
                <a:lnTo>
                  <a:pt x="0" y="0"/>
                </a:lnTo>
                <a:close/>
              </a:path>
            </a:pathLst>
          </a:custGeom>
          <a:solidFill>
            <a:srgbClr val="EBCC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atin typeface="Hanken Grotesk" pitchFamily="2" charset="77"/>
            </a:endParaRPr>
          </a:p>
        </p:txBody>
      </p:sp>
      <p:sp>
        <p:nvSpPr>
          <p:cNvPr id="3" name="Google Shape;97;p14">
            <a:extLst>
              <a:ext uri="{FF2B5EF4-FFF2-40B4-BE49-F238E27FC236}">
                <a16:creationId xmlns:a16="http://schemas.microsoft.com/office/drawing/2014/main" id="{9B7F7175-8EF5-2938-1736-54A6C8FFC818}"/>
              </a:ext>
            </a:extLst>
          </p:cNvPr>
          <p:cNvSpPr txBox="1"/>
          <p:nvPr/>
        </p:nvSpPr>
        <p:spPr>
          <a:xfrm>
            <a:off x="2621674" y="5680293"/>
            <a:ext cx="6948652" cy="369332"/>
          </a:xfrm>
          <a:prstGeom prst="rect">
            <a:avLst/>
          </a:prstGeom>
          <a:noFill/>
          <a:ln>
            <a:noFill/>
          </a:ln>
        </p:spPr>
        <p:txBody>
          <a:bodyPr spcFirstLastPara="1" wrap="square" lIns="0" tIns="0" rIns="0" bIns="0" anchor="t" anchorCtr="0">
            <a:spAutoFit/>
          </a:bodyPr>
          <a:lstStyle/>
          <a:p>
            <a:pPr lvl="0" algn="ctr">
              <a:lnSpc>
                <a:spcPct val="160000"/>
              </a:lnSpc>
            </a:pPr>
            <a:r>
              <a:rPr lang="nl-NL" sz="1500" noProof="0" dirty="0">
                <a:solidFill>
                  <a:schemeClr val="tx1"/>
                </a:solidFill>
                <a:latin typeface="Hanken Grotesk" pitchFamily="2" charset="77"/>
                <a:ea typeface="Inter"/>
                <a:cs typeface="Inter"/>
                <a:sym typeface="Inter"/>
              </a:rPr>
              <a:t>Vragen of opmerkingen? Bespreek ze nu als professionele raad.</a:t>
            </a:r>
            <a:endParaRPr lang="nl-NL" sz="1600" noProof="0" dirty="0">
              <a:solidFill>
                <a:schemeClr val="tx1"/>
              </a:solidFill>
              <a:latin typeface="Hanken Grotesk" pitchFamily="2" charset="77"/>
            </a:endParaRPr>
          </a:p>
        </p:txBody>
      </p:sp>
      <p:pic>
        <p:nvPicPr>
          <p:cNvPr id="5" name="Afbeelding 4">
            <a:extLst>
              <a:ext uri="{FF2B5EF4-FFF2-40B4-BE49-F238E27FC236}">
                <a16:creationId xmlns:a16="http://schemas.microsoft.com/office/drawing/2014/main" id="{B201B480-BA28-F00C-6D07-C4ADBD7E5476}"/>
              </a:ext>
            </a:extLst>
          </p:cNvPr>
          <p:cNvPicPr>
            <a:picLocks noChangeAspect="1"/>
          </p:cNvPicPr>
          <p:nvPr/>
        </p:nvPicPr>
        <p:blipFill>
          <a:blip r:embed="rId3"/>
          <a:stretch>
            <a:fillRect/>
          </a:stretch>
        </p:blipFill>
        <p:spPr>
          <a:xfrm>
            <a:off x="425370" y="338050"/>
            <a:ext cx="1290083" cy="330955"/>
          </a:xfrm>
          <a:prstGeom prst="rect">
            <a:avLst/>
          </a:prstGeom>
        </p:spPr>
      </p:pic>
      <p:sp>
        <p:nvSpPr>
          <p:cNvPr id="6" name="Google Shape;86;p13">
            <a:extLst>
              <a:ext uri="{FF2B5EF4-FFF2-40B4-BE49-F238E27FC236}">
                <a16:creationId xmlns:a16="http://schemas.microsoft.com/office/drawing/2014/main" id="{2E1A7D60-56CD-2BB1-A0A0-0F065760ACE4}"/>
              </a:ext>
            </a:extLst>
          </p:cNvPr>
          <p:cNvSpPr txBox="1"/>
          <p:nvPr/>
        </p:nvSpPr>
        <p:spPr>
          <a:xfrm>
            <a:off x="1307266" y="1775168"/>
            <a:ext cx="9577467" cy="1828193"/>
          </a:xfrm>
          <a:prstGeom prst="rect">
            <a:avLst/>
          </a:prstGeom>
          <a:noFill/>
          <a:ln>
            <a:noFill/>
          </a:ln>
        </p:spPr>
        <p:txBody>
          <a:bodyPr spcFirstLastPara="1" wrap="square" lIns="0" tIns="0" rIns="0" bIns="0" anchor="t" anchorCtr="0">
            <a:spAutoFit/>
          </a:bodyPr>
          <a:lstStyle/>
          <a:p>
            <a:pPr algn="ctr">
              <a:lnSpc>
                <a:spcPct val="110000"/>
              </a:lnSpc>
            </a:pPr>
            <a:r>
              <a:rPr lang="nl-NL" sz="5400" b="1" noProof="0" dirty="0">
                <a:solidFill>
                  <a:schemeClr val="tx1"/>
                </a:solidFill>
                <a:latin typeface="Montserrat"/>
                <a:sym typeface="Playfair Display"/>
              </a:rPr>
              <a:t>Zeggenschap is een reis, geen bestemming.</a:t>
            </a:r>
          </a:p>
        </p:txBody>
      </p:sp>
      <p:sp>
        <p:nvSpPr>
          <p:cNvPr id="7" name="Google Shape;87;p13">
            <a:extLst>
              <a:ext uri="{FF2B5EF4-FFF2-40B4-BE49-F238E27FC236}">
                <a16:creationId xmlns:a16="http://schemas.microsoft.com/office/drawing/2014/main" id="{DE9B29E2-BDB0-358A-AF42-78768544E6ED}"/>
              </a:ext>
            </a:extLst>
          </p:cNvPr>
          <p:cNvSpPr txBox="1"/>
          <p:nvPr/>
        </p:nvSpPr>
        <p:spPr>
          <a:xfrm>
            <a:off x="2285999" y="3985403"/>
            <a:ext cx="7620000" cy="1772793"/>
          </a:xfrm>
          <a:prstGeom prst="rect">
            <a:avLst/>
          </a:prstGeom>
          <a:noFill/>
          <a:ln>
            <a:noFill/>
          </a:ln>
        </p:spPr>
        <p:txBody>
          <a:bodyPr spcFirstLastPara="1" wrap="square" lIns="0" tIns="0" rIns="0" bIns="0" anchor="t" anchorCtr="0">
            <a:spAutoFit/>
          </a:bodyPr>
          <a:lstStyle/>
          <a:p>
            <a:pPr algn="ctr">
              <a:lnSpc>
                <a:spcPct val="159944"/>
              </a:lnSpc>
            </a:pPr>
            <a:r>
              <a:rPr lang="nl-NL" sz="1800" b="1" noProof="0" dirty="0">
                <a:solidFill>
                  <a:schemeClr val="tx1"/>
                </a:solidFill>
                <a:latin typeface="Montserrat" pitchFamily="2" charset="77"/>
                <a:ea typeface="Inter"/>
              </a:rPr>
              <a:t>De droom geeft ons betekenis, de visie geeft ons een koers. Door onze droom als kompas te gebruiken, transformeren we vage idealen naar een heldere visie op de toekomst.</a:t>
            </a:r>
          </a:p>
          <a:p>
            <a:pPr algn="ctr">
              <a:lnSpc>
                <a:spcPct val="159944"/>
              </a:lnSpc>
            </a:pPr>
            <a:endParaRPr lang="nl-NL" sz="1800" b="1" noProof="0" dirty="0">
              <a:solidFill>
                <a:schemeClr val="tx1"/>
              </a:solidFill>
              <a:latin typeface="Montserrat" pitchFamily="2" charset="77"/>
              <a:ea typeface="Inter"/>
            </a:endParaRPr>
          </a:p>
        </p:txBody>
      </p:sp>
      <p:sp>
        <p:nvSpPr>
          <p:cNvPr id="8" name="Tekstvak 7">
            <a:extLst>
              <a:ext uri="{FF2B5EF4-FFF2-40B4-BE49-F238E27FC236}">
                <a16:creationId xmlns:a16="http://schemas.microsoft.com/office/drawing/2014/main" id="{6CC16253-DCC3-BFFC-2899-2FE579E5FD0E}"/>
              </a:ext>
            </a:extLst>
          </p:cNvPr>
          <p:cNvSpPr txBox="1"/>
          <p:nvPr/>
        </p:nvSpPr>
        <p:spPr>
          <a:xfrm>
            <a:off x="10935195" y="118754"/>
            <a:ext cx="1048987" cy="553998"/>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r>
              <a:rPr lang="nl-NL" sz="1400" dirty="0">
                <a:solidFill>
                  <a:schemeClr val="tx1"/>
                </a:solidFill>
                <a:latin typeface="Hanken Grotesk" pitchFamily="2" charset="77"/>
              </a:rPr>
              <a:t>Eigen logo hier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EDC9"/>
        </a:solidFill>
        <a:effectLst/>
      </p:bgPr>
    </p:bg>
    <p:spTree>
      <p:nvGrpSpPr>
        <p:cNvPr id="1" name="Shape 92"/>
        <p:cNvGrpSpPr/>
        <p:nvPr/>
      </p:nvGrpSpPr>
      <p:grpSpPr>
        <a:xfrm>
          <a:off x="0" y="0"/>
          <a:ext cx="0" cy="0"/>
          <a:chOff x="0" y="0"/>
          <a:chExt cx="0" cy="0"/>
        </a:xfrm>
      </p:grpSpPr>
      <p:sp>
        <p:nvSpPr>
          <p:cNvPr id="2" name="Rechthoek 1">
            <a:extLst>
              <a:ext uri="{FF2B5EF4-FFF2-40B4-BE49-F238E27FC236}">
                <a16:creationId xmlns:a16="http://schemas.microsoft.com/office/drawing/2014/main" id="{6F9771F6-3799-8734-035C-C95FAB310FE7}"/>
              </a:ext>
            </a:extLst>
          </p:cNvPr>
          <p:cNvSpPr/>
          <p:nvPr/>
        </p:nvSpPr>
        <p:spPr>
          <a:xfrm>
            <a:off x="425370" y="1648042"/>
            <a:ext cx="6123418" cy="3702755"/>
          </a:xfrm>
          <a:custGeom>
            <a:avLst/>
            <a:gdLst>
              <a:gd name="csX0" fmla="*/ 0 w 7749822"/>
              <a:gd name="csY0" fmla="*/ 0 h 4831644"/>
              <a:gd name="csX1" fmla="*/ 7749822 w 7749822"/>
              <a:gd name="csY1" fmla="*/ 0 h 4831644"/>
              <a:gd name="csX2" fmla="*/ 7749822 w 7749822"/>
              <a:gd name="csY2" fmla="*/ 4831644 h 4831644"/>
              <a:gd name="csX3" fmla="*/ 0 w 7749822"/>
              <a:gd name="csY3" fmla="*/ 4831644 h 4831644"/>
              <a:gd name="csX4" fmla="*/ 0 w 7749822"/>
              <a:gd name="csY4" fmla="*/ 0 h 4831644"/>
              <a:gd name="csX0" fmla="*/ 0 w 7885288"/>
              <a:gd name="csY0" fmla="*/ 0 h 4899378"/>
              <a:gd name="csX1" fmla="*/ 7885288 w 7885288"/>
              <a:gd name="csY1" fmla="*/ 67734 h 4899378"/>
              <a:gd name="csX2" fmla="*/ 7885288 w 7885288"/>
              <a:gd name="csY2" fmla="*/ 4899378 h 4899378"/>
              <a:gd name="csX3" fmla="*/ 135466 w 7885288"/>
              <a:gd name="csY3" fmla="*/ 4899378 h 4899378"/>
              <a:gd name="csX4" fmla="*/ 0 w 7885288"/>
              <a:gd name="csY4" fmla="*/ 0 h 4899378"/>
              <a:gd name="csX0" fmla="*/ 0 w 7885288"/>
              <a:gd name="csY0" fmla="*/ 0 h 4967112"/>
              <a:gd name="csX1" fmla="*/ 7885288 w 7885288"/>
              <a:gd name="csY1" fmla="*/ 67734 h 4967112"/>
              <a:gd name="csX2" fmla="*/ 7885288 w 7885288"/>
              <a:gd name="csY2" fmla="*/ 4899378 h 4967112"/>
              <a:gd name="csX3" fmla="*/ 67732 w 7885288"/>
              <a:gd name="csY3" fmla="*/ 4967112 h 4967112"/>
              <a:gd name="csX4" fmla="*/ 0 w 7885288"/>
              <a:gd name="csY4" fmla="*/ 0 h 4967112"/>
              <a:gd name="csX0" fmla="*/ 0 w 7964311"/>
              <a:gd name="csY0" fmla="*/ 0 h 4967112"/>
              <a:gd name="csX1" fmla="*/ 7885288 w 7964311"/>
              <a:gd name="csY1" fmla="*/ 67734 h 4967112"/>
              <a:gd name="csX2" fmla="*/ 7964311 w 7964311"/>
              <a:gd name="csY2" fmla="*/ 4944533 h 4967112"/>
              <a:gd name="csX3" fmla="*/ 67732 w 7964311"/>
              <a:gd name="csY3" fmla="*/ 4967112 h 4967112"/>
              <a:gd name="csX4" fmla="*/ 0 w 7964311"/>
              <a:gd name="csY4" fmla="*/ 0 h 4967112"/>
              <a:gd name="csX0" fmla="*/ 0 w 7975599"/>
              <a:gd name="csY0" fmla="*/ 0 h 4967112"/>
              <a:gd name="csX1" fmla="*/ 7975599 w 7975599"/>
              <a:gd name="csY1" fmla="*/ 11290 h 4967112"/>
              <a:gd name="csX2" fmla="*/ 7964311 w 7975599"/>
              <a:gd name="csY2" fmla="*/ 4944533 h 4967112"/>
              <a:gd name="csX3" fmla="*/ 67732 w 7975599"/>
              <a:gd name="csY3" fmla="*/ 4967112 h 4967112"/>
              <a:gd name="csX4" fmla="*/ 0 w 7975599"/>
              <a:gd name="csY4" fmla="*/ 0 h 4967112"/>
            </a:gdLst>
            <a:ahLst/>
            <a:cxnLst>
              <a:cxn ang="0">
                <a:pos x="csX0" y="csY0"/>
              </a:cxn>
              <a:cxn ang="0">
                <a:pos x="csX1" y="csY1"/>
              </a:cxn>
              <a:cxn ang="0">
                <a:pos x="csX2" y="csY2"/>
              </a:cxn>
              <a:cxn ang="0">
                <a:pos x="csX3" y="csY3"/>
              </a:cxn>
              <a:cxn ang="0">
                <a:pos x="csX4" y="csY4"/>
              </a:cxn>
            </a:cxnLst>
            <a:rect l="l" t="t" r="r" b="b"/>
            <a:pathLst>
              <a:path w="7975599" h="4967112">
                <a:moveTo>
                  <a:pt x="0" y="0"/>
                </a:moveTo>
                <a:lnTo>
                  <a:pt x="7975599" y="11290"/>
                </a:lnTo>
                <a:cubicBezTo>
                  <a:pt x="7971836" y="1655704"/>
                  <a:pt x="7968074" y="3300119"/>
                  <a:pt x="7964311" y="4944533"/>
                </a:cubicBezTo>
                <a:lnTo>
                  <a:pt x="67732" y="4967112"/>
                </a:lnTo>
                <a:lnTo>
                  <a:pt x="0" y="0"/>
                </a:lnTo>
                <a:close/>
              </a:path>
            </a:pathLst>
          </a:custGeom>
          <a:solidFill>
            <a:srgbClr val="EBCC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atin typeface="Hanken Grotesk" pitchFamily="2" charset="77"/>
            </a:endParaRPr>
          </a:p>
        </p:txBody>
      </p:sp>
      <p:sp>
        <p:nvSpPr>
          <p:cNvPr id="96" name="Google Shape;96;p14"/>
          <p:cNvSpPr txBox="1"/>
          <p:nvPr/>
        </p:nvSpPr>
        <p:spPr>
          <a:xfrm>
            <a:off x="1095375" y="2424173"/>
            <a:ext cx="10001250" cy="677108"/>
          </a:xfrm>
          <a:prstGeom prst="rect">
            <a:avLst/>
          </a:prstGeom>
          <a:noFill/>
          <a:ln>
            <a:noFill/>
          </a:ln>
        </p:spPr>
        <p:txBody>
          <a:bodyPr spcFirstLastPara="1" wrap="square" lIns="0" tIns="0" rIns="0" bIns="0" anchor="t" anchorCtr="0">
            <a:spAutoFit/>
          </a:bodyPr>
          <a:lstStyle/>
          <a:p>
            <a:pPr marL="0" marR="0" lvl="0" indent="0">
              <a:spcBef>
                <a:spcPts val="0"/>
              </a:spcBef>
              <a:spcAft>
                <a:spcPts val="0"/>
              </a:spcAft>
              <a:buNone/>
            </a:pPr>
            <a:r>
              <a:rPr lang="en-US" sz="4400" b="1" dirty="0">
                <a:solidFill>
                  <a:schemeClr val="tx1"/>
                </a:solidFill>
                <a:latin typeface="Montserrat"/>
                <a:sym typeface="Inter"/>
              </a:rPr>
              <a:t>Agenda</a:t>
            </a:r>
            <a:endParaRPr lang="nl-NL" b="1" dirty="0">
              <a:solidFill>
                <a:schemeClr val="tx1"/>
              </a:solidFill>
              <a:latin typeface="Hanken Grotesk" pitchFamily="2" charset="77"/>
            </a:endParaRPr>
          </a:p>
        </p:txBody>
      </p:sp>
      <p:pic>
        <p:nvPicPr>
          <p:cNvPr id="3" name="Afbeelding 2">
            <a:extLst>
              <a:ext uri="{FF2B5EF4-FFF2-40B4-BE49-F238E27FC236}">
                <a16:creationId xmlns:a16="http://schemas.microsoft.com/office/drawing/2014/main" id="{9C38AD06-8495-5899-4E8F-72141038EBD9}"/>
              </a:ext>
            </a:extLst>
          </p:cNvPr>
          <p:cNvPicPr>
            <a:picLocks noChangeAspect="1"/>
          </p:cNvPicPr>
          <p:nvPr/>
        </p:nvPicPr>
        <p:blipFill>
          <a:blip r:embed="rId3"/>
          <a:stretch>
            <a:fillRect/>
          </a:stretch>
        </p:blipFill>
        <p:spPr>
          <a:xfrm>
            <a:off x="425370" y="338050"/>
            <a:ext cx="1290083" cy="330955"/>
          </a:xfrm>
          <a:prstGeom prst="rect">
            <a:avLst/>
          </a:prstGeom>
        </p:spPr>
      </p:pic>
      <p:pic>
        <p:nvPicPr>
          <p:cNvPr id="5" name="Afbeelding 4">
            <a:extLst>
              <a:ext uri="{FF2B5EF4-FFF2-40B4-BE49-F238E27FC236}">
                <a16:creationId xmlns:a16="http://schemas.microsoft.com/office/drawing/2014/main" id="{4486FAE3-2220-C54D-9A52-822BA993EBCC}"/>
              </a:ext>
            </a:extLst>
          </p:cNvPr>
          <p:cNvPicPr>
            <a:picLocks noChangeAspect="1"/>
          </p:cNvPicPr>
          <p:nvPr/>
        </p:nvPicPr>
        <p:blipFill>
          <a:blip r:embed="rId4"/>
          <a:stretch>
            <a:fillRect/>
          </a:stretch>
        </p:blipFill>
        <p:spPr>
          <a:xfrm>
            <a:off x="3657600" y="2092604"/>
            <a:ext cx="9622075" cy="4785716"/>
          </a:xfrm>
          <a:prstGeom prst="rect">
            <a:avLst/>
          </a:prstGeom>
        </p:spPr>
      </p:pic>
      <p:sp>
        <p:nvSpPr>
          <p:cNvPr id="97" name="Google Shape;97;p14"/>
          <p:cNvSpPr txBox="1"/>
          <p:nvPr/>
        </p:nvSpPr>
        <p:spPr>
          <a:xfrm>
            <a:off x="1067986" y="3499420"/>
            <a:ext cx="6948652" cy="1255728"/>
          </a:xfrm>
          <a:prstGeom prst="rect">
            <a:avLst/>
          </a:prstGeom>
          <a:noFill/>
          <a:ln>
            <a:noFill/>
          </a:ln>
        </p:spPr>
        <p:txBody>
          <a:bodyPr spcFirstLastPara="1" wrap="square" lIns="0" tIns="0" rIns="0" bIns="0" anchor="t" anchorCtr="0">
            <a:spAutoFit/>
          </a:bodyPr>
          <a:lstStyle/>
          <a:p>
            <a:pPr marL="285750" indent="-285750">
              <a:lnSpc>
                <a:spcPct val="160000"/>
              </a:lnSpc>
              <a:buChar char="•"/>
            </a:pPr>
            <a:r>
              <a:rPr lang="nl-NL" sz="1500" noProof="0" dirty="0">
                <a:solidFill>
                  <a:schemeClr val="tx1"/>
                </a:solidFill>
                <a:latin typeface="Hanken Grotesk" pitchFamily="2" charset="77"/>
                <a:ea typeface="Inter"/>
              </a:rPr>
              <a:t>5 stappen naar een gemeenschappelijke </a:t>
            </a:r>
            <a:r>
              <a:rPr lang="nl-NL" sz="1500" b="1" noProof="0" dirty="0">
                <a:solidFill>
                  <a:schemeClr val="tx1"/>
                </a:solidFill>
                <a:latin typeface="Hanken Grotesk" pitchFamily="2" charset="77"/>
                <a:ea typeface="Inter"/>
              </a:rPr>
              <a:t>droom</a:t>
            </a:r>
            <a:br>
              <a:rPr lang="nl-NL" sz="1500" noProof="0" dirty="0">
                <a:solidFill>
                  <a:schemeClr val="tx1"/>
                </a:solidFill>
                <a:latin typeface="Hanken Grotesk" pitchFamily="2" charset="77"/>
                <a:ea typeface="Inter"/>
              </a:rPr>
            </a:br>
            <a:endParaRPr lang="nl-NL" sz="600" noProof="0" dirty="0">
              <a:solidFill>
                <a:schemeClr val="tx1"/>
              </a:solidFill>
              <a:latin typeface="Hanken Grotesk" pitchFamily="2" charset="77"/>
              <a:ea typeface="Inter"/>
            </a:endParaRPr>
          </a:p>
          <a:p>
            <a:pPr marL="285750" indent="-285750">
              <a:lnSpc>
                <a:spcPct val="160000"/>
              </a:lnSpc>
              <a:buChar char="•"/>
            </a:pPr>
            <a:r>
              <a:rPr lang="nl-NL" sz="1500" noProof="0" dirty="0">
                <a:solidFill>
                  <a:schemeClr val="tx1"/>
                </a:solidFill>
                <a:latin typeface="Hanken Grotesk" pitchFamily="2" charset="77"/>
                <a:ea typeface="Inter"/>
              </a:rPr>
              <a:t>5 stappen naar een gemeenschappelijke </a:t>
            </a:r>
            <a:r>
              <a:rPr lang="nl-NL" sz="1500" b="1" noProof="0" dirty="0">
                <a:solidFill>
                  <a:schemeClr val="tx1"/>
                </a:solidFill>
                <a:latin typeface="Hanken Grotesk" pitchFamily="2" charset="77"/>
                <a:ea typeface="Inter"/>
              </a:rPr>
              <a:t>visie</a:t>
            </a:r>
          </a:p>
          <a:p>
            <a:pPr>
              <a:lnSpc>
                <a:spcPct val="160000"/>
              </a:lnSpc>
            </a:pPr>
            <a:endParaRPr lang="nl-NL" sz="1500" noProof="0" dirty="0">
              <a:solidFill>
                <a:schemeClr val="tx1"/>
              </a:solidFill>
              <a:latin typeface="Hanken Grotesk" pitchFamily="2" charset="77"/>
            </a:endParaRPr>
          </a:p>
        </p:txBody>
      </p:sp>
      <p:sp>
        <p:nvSpPr>
          <p:cNvPr id="6" name="Tekstvak 5">
            <a:extLst>
              <a:ext uri="{FF2B5EF4-FFF2-40B4-BE49-F238E27FC236}">
                <a16:creationId xmlns:a16="http://schemas.microsoft.com/office/drawing/2014/main" id="{DDB2226F-B0BB-BC8E-98FC-21D2115C6619}"/>
              </a:ext>
            </a:extLst>
          </p:cNvPr>
          <p:cNvSpPr txBox="1"/>
          <p:nvPr/>
        </p:nvSpPr>
        <p:spPr>
          <a:xfrm>
            <a:off x="10935195" y="118754"/>
            <a:ext cx="1048987" cy="553998"/>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r>
              <a:rPr lang="nl-NL" sz="1400" dirty="0">
                <a:solidFill>
                  <a:schemeClr val="tx1"/>
                </a:solidFill>
                <a:latin typeface="Hanken Grotesk" pitchFamily="2" charset="77"/>
              </a:rPr>
              <a:t>Eigen logo hier</a:t>
            </a:r>
          </a:p>
        </p:txBody>
      </p:sp>
      <p:sp>
        <p:nvSpPr>
          <p:cNvPr id="4" name="Rechthoek 5">
            <a:extLst>
              <a:ext uri="{FF2B5EF4-FFF2-40B4-BE49-F238E27FC236}">
                <a16:creationId xmlns:a16="http://schemas.microsoft.com/office/drawing/2014/main" id="{D93F3B21-B2BE-475B-C045-F5327B8A9123}"/>
              </a:ext>
            </a:extLst>
          </p:cNvPr>
          <p:cNvSpPr/>
          <p:nvPr/>
        </p:nvSpPr>
        <p:spPr>
          <a:xfrm rot="10800000">
            <a:off x="979932" y="3588615"/>
            <a:ext cx="230886" cy="217289"/>
          </a:xfrm>
          <a:custGeom>
            <a:avLst/>
            <a:gdLst>
              <a:gd name="csX0" fmla="*/ 0 w 5025948"/>
              <a:gd name="csY0" fmla="*/ 0 h 3731172"/>
              <a:gd name="csX1" fmla="*/ 5025948 w 5025948"/>
              <a:gd name="csY1" fmla="*/ 0 h 3731172"/>
              <a:gd name="csX2" fmla="*/ 5025948 w 5025948"/>
              <a:gd name="csY2" fmla="*/ 3731172 h 3731172"/>
              <a:gd name="csX3" fmla="*/ 0 w 5025948"/>
              <a:gd name="csY3" fmla="*/ 3731172 h 3731172"/>
              <a:gd name="csX4" fmla="*/ 0 w 5025948"/>
              <a:gd name="csY4" fmla="*/ 0 h 3731172"/>
              <a:gd name="csX0" fmla="*/ 0 w 5059814"/>
              <a:gd name="csY0" fmla="*/ 0 h 3765039"/>
              <a:gd name="csX1" fmla="*/ 5059814 w 5059814"/>
              <a:gd name="csY1" fmla="*/ 33867 h 3765039"/>
              <a:gd name="csX2" fmla="*/ 5059814 w 5059814"/>
              <a:gd name="csY2" fmla="*/ 3765039 h 3765039"/>
              <a:gd name="csX3" fmla="*/ 33866 w 5059814"/>
              <a:gd name="csY3" fmla="*/ 3765039 h 3765039"/>
              <a:gd name="csX4" fmla="*/ 0 w 5059814"/>
              <a:gd name="csY4" fmla="*/ 0 h 3765039"/>
              <a:gd name="csX0" fmla="*/ 0 w 5116258"/>
              <a:gd name="csY0" fmla="*/ 0 h 3776328"/>
              <a:gd name="csX1" fmla="*/ 5059814 w 5116258"/>
              <a:gd name="csY1" fmla="*/ 33867 h 3776328"/>
              <a:gd name="csX2" fmla="*/ 5116258 w 5116258"/>
              <a:gd name="csY2" fmla="*/ 3776328 h 3776328"/>
              <a:gd name="csX3" fmla="*/ 33866 w 5116258"/>
              <a:gd name="csY3" fmla="*/ 3765039 h 3776328"/>
              <a:gd name="csX4" fmla="*/ 0 w 5116258"/>
              <a:gd name="csY4" fmla="*/ 0 h 3776328"/>
              <a:gd name="csX0" fmla="*/ 0 w 5116258"/>
              <a:gd name="csY0" fmla="*/ 0 h 3776328"/>
              <a:gd name="csX1" fmla="*/ 5059814 w 5116258"/>
              <a:gd name="csY1" fmla="*/ 33867 h 3776328"/>
              <a:gd name="csX2" fmla="*/ 5116258 w 5116258"/>
              <a:gd name="csY2" fmla="*/ 3776328 h 3776328"/>
              <a:gd name="csX3" fmla="*/ 157651 w 5116258"/>
              <a:gd name="csY3" fmla="*/ 3451808 h 3776328"/>
              <a:gd name="csX4" fmla="*/ 0 w 5116258"/>
              <a:gd name="csY4" fmla="*/ 0 h 3776328"/>
              <a:gd name="csX0" fmla="*/ 0 w 5059814"/>
              <a:gd name="csY0" fmla="*/ 0 h 3702628"/>
              <a:gd name="csX1" fmla="*/ 5059814 w 5059814"/>
              <a:gd name="csY1" fmla="*/ 33867 h 3702628"/>
              <a:gd name="csX2" fmla="*/ 4971842 w 5059814"/>
              <a:gd name="csY2" fmla="*/ 3702628 h 3702628"/>
              <a:gd name="csX3" fmla="*/ 157651 w 5059814"/>
              <a:gd name="csY3" fmla="*/ 3451808 h 3702628"/>
              <a:gd name="csX4" fmla="*/ 0 w 5059814"/>
              <a:gd name="csY4" fmla="*/ 0 h 3702628"/>
              <a:gd name="csX0" fmla="*/ 0 w 5039184"/>
              <a:gd name="csY0" fmla="*/ 0 h 3702628"/>
              <a:gd name="csX1" fmla="*/ 5039184 w 5039184"/>
              <a:gd name="csY1" fmla="*/ 199696 h 3702628"/>
              <a:gd name="csX2" fmla="*/ 4971842 w 5039184"/>
              <a:gd name="csY2" fmla="*/ 3702628 h 3702628"/>
              <a:gd name="csX3" fmla="*/ 157651 w 5039184"/>
              <a:gd name="csY3" fmla="*/ 3451808 h 3702628"/>
              <a:gd name="csX4" fmla="*/ 0 w 5039184"/>
              <a:gd name="csY4" fmla="*/ 0 h 3702628"/>
              <a:gd name="csX0" fmla="*/ 0 w 5121708"/>
              <a:gd name="csY0" fmla="*/ 168811 h 3502932"/>
              <a:gd name="csX1" fmla="*/ 5121708 w 5121708"/>
              <a:gd name="csY1" fmla="*/ 0 h 3502932"/>
              <a:gd name="csX2" fmla="*/ 5054366 w 5121708"/>
              <a:gd name="csY2" fmla="*/ 3502932 h 3502932"/>
              <a:gd name="csX3" fmla="*/ 240175 w 5121708"/>
              <a:gd name="csY3" fmla="*/ 3252112 h 3502932"/>
              <a:gd name="csX4" fmla="*/ 0 w 5121708"/>
              <a:gd name="csY4" fmla="*/ 168811 h 3502932"/>
            </a:gdLst>
            <a:ahLst/>
            <a:cxnLst>
              <a:cxn ang="0">
                <a:pos x="csX0" y="csY0"/>
              </a:cxn>
              <a:cxn ang="0">
                <a:pos x="csX1" y="csY1"/>
              </a:cxn>
              <a:cxn ang="0">
                <a:pos x="csX2" y="csY2"/>
              </a:cxn>
              <a:cxn ang="0">
                <a:pos x="csX3" y="csY3"/>
              </a:cxn>
              <a:cxn ang="0">
                <a:pos x="csX4" y="csY4"/>
              </a:cxn>
            </a:cxnLst>
            <a:rect l="l" t="t" r="r" b="b"/>
            <a:pathLst>
              <a:path w="5121708" h="3502932">
                <a:moveTo>
                  <a:pt x="0" y="168811"/>
                </a:moveTo>
                <a:lnTo>
                  <a:pt x="5121708" y="0"/>
                </a:lnTo>
                <a:lnTo>
                  <a:pt x="5054366" y="3502932"/>
                </a:lnTo>
                <a:lnTo>
                  <a:pt x="240175" y="3252112"/>
                </a:lnTo>
                <a:lnTo>
                  <a:pt x="0" y="168811"/>
                </a:lnTo>
                <a:close/>
              </a:path>
            </a:pathLst>
          </a:custGeom>
          <a:solidFill>
            <a:srgbClr val="F8ED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nl-NL"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7" name="Rechthoek 5">
            <a:extLst>
              <a:ext uri="{FF2B5EF4-FFF2-40B4-BE49-F238E27FC236}">
                <a16:creationId xmlns:a16="http://schemas.microsoft.com/office/drawing/2014/main" id="{AA262910-FADF-A670-525E-EE9D51321386}"/>
              </a:ext>
            </a:extLst>
          </p:cNvPr>
          <p:cNvSpPr/>
          <p:nvPr/>
        </p:nvSpPr>
        <p:spPr>
          <a:xfrm rot="16437415">
            <a:off x="979931" y="4120593"/>
            <a:ext cx="230886" cy="217289"/>
          </a:xfrm>
          <a:custGeom>
            <a:avLst/>
            <a:gdLst>
              <a:gd name="csX0" fmla="*/ 0 w 5025948"/>
              <a:gd name="csY0" fmla="*/ 0 h 3731172"/>
              <a:gd name="csX1" fmla="*/ 5025948 w 5025948"/>
              <a:gd name="csY1" fmla="*/ 0 h 3731172"/>
              <a:gd name="csX2" fmla="*/ 5025948 w 5025948"/>
              <a:gd name="csY2" fmla="*/ 3731172 h 3731172"/>
              <a:gd name="csX3" fmla="*/ 0 w 5025948"/>
              <a:gd name="csY3" fmla="*/ 3731172 h 3731172"/>
              <a:gd name="csX4" fmla="*/ 0 w 5025948"/>
              <a:gd name="csY4" fmla="*/ 0 h 3731172"/>
              <a:gd name="csX0" fmla="*/ 0 w 5059814"/>
              <a:gd name="csY0" fmla="*/ 0 h 3765039"/>
              <a:gd name="csX1" fmla="*/ 5059814 w 5059814"/>
              <a:gd name="csY1" fmla="*/ 33867 h 3765039"/>
              <a:gd name="csX2" fmla="*/ 5059814 w 5059814"/>
              <a:gd name="csY2" fmla="*/ 3765039 h 3765039"/>
              <a:gd name="csX3" fmla="*/ 33866 w 5059814"/>
              <a:gd name="csY3" fmla="*/ 3765039 h 3765039"/>
              <a:gd name="csX4" fmla="*/ 0 w 5059814"/>
              <a:gd name="csY4" fmla="*/ 0 h 3765039"/>
              <a:gd name="csX0" fmla="*/ 0 w 5116258"/>
              <a:gd name="csY0" fmla="*/ 0 h 3776328"/>
              <a:gd name="csX1" fmla="*/ 5059814 w 5116258"/>
              <a:gd name="csY1" fmla="*/ 33867 h 3776328"/>
              <a:gd name="csX2" fmla="*/ 5116258 w 5116258"/>
              <a:gd name="csY2" fmla="*/ 3776328 h 3776328"/>
              <a:gd name="csX3" fmla="*/ 33866 w 5116258"/>
              <a:gd name="csY3" fmla="*/ 3765039 h 3776328"/>
              <a:gd name="csX4" fmla="*/ 0 w 5116258"/>
              <a:gd name="csY4" fmla="*/ 0 h 3776328"/>
              <a:gd name="csX0" fmla="*/ 0 w 5116258"/>
              <a:gd name="csY0" fmla="*/ 0 h 3776328"/>
              <a:gd name="csX1" fmla="*/ 5059814 w 5116258"/>
              <a:gd name="csY1" fmla="*/ 33867 h 3776328"/>
              <a:gd name="csX2" fmla="*/ 5116258 w 5116258"/>
              <a:gd name="csY2" fmla="*/ 3776328 h 3776328"/>
              <a:gd name="csX3" fmla="*/ 157651 w 5116258"/>
              <a:gd name="csY3" fmla="*/ 3451808 h 3776328"/>
              <a:gd name="csX4" fmla="*/ 0 w 5116258"/>
              <a:gd name="csY4" fmla="*/ 0 h 3776328"/>
              <a:gd name="csX0" fmla="*/ 0 w 5059814"/>
              <a:gd name="csY0" fmla="*/ 0 h 3702628"/>
              <a:gd name="csX1" fmla="*/ 5059814 w 5059814"/>
              <a:gd name="csY1" fmla="*/ 33867 h 3702628"/>
              <a:gd name="csX2" fmla="*/ 4971842 w 5059814"/>
              <a:gd name="csY2" fmla="*/ 3702628 h 3702628"/>
              <a:gd name="csX3" fmla="*/ 157651 w 5059814"/>
              <a:gd name="csY3" fmla="*/ 3451808 h 3702628"/>
              <a:gd name="csX4" fmla="*/ 0 w 5059814"/>
              <a:gd name="csY4" fmla="*/ 0 h 3702628"/>
              <a:gd name="csX0" fmla="*/ 0 w 5039184"/>
              <a:gd name="csY0" fmla="*/ 0 h 3702628"/>
              <a:gd name="csX1" fmla="*/ 5039184 w 5039184"/>
              <a:gd name="csY1" fmla="*/ 199696 h 3702628"/>
              <a:gd name="csX2" fmla="*/ 4971842 w 5039184"/>
              <a:gd name="csY2" fmla="*/ 3702628 h 3702628"/>
              <a:gd name="csX3" fmla="*/ 157651 w 5039184"/>
              <a:gd name="csY3" fmla="*/ 3451808 h 3702628"/>
              <a:gd name="csX4" fmla="*/ 0 w 5039184"/>
              <a:gd name="csY4" fmla="*/ 0 h 3702628"/>
              <a:gd name="csX0" fmla="*/ 0 w 5121708"/>
              <a:gd name="csY0" fmla="*/ 168811 h 3502932"/>
              <a:gd name="csX1" fmla="*/ 5121708 w 5121708"/>
              <a:gd name="csY1" fmla="*/ 0 h 3502932"/>
              <a:gd name="csX2" fmla="*/ 5054366 w 5121708"/>
              <a:gd name="csY2" fmla="*/ 3502932 h 3502932"/>
              <a:gd name="csX3" fmla="*/ 240175 w 5121708"/>
              <a:gd name="csY3" fmla="*/ 3252112 h 3502932"/>
              <a:gd name="csX4" fmla="*/ 0 w 5121708"/>
              <a:gd name="csY4" fmla="*/ 168811 h 3502932"/>
            </a:gdLst>
            <a:ahLst/>
            <a:cxnLst>
              <a:cxn ang="0">
                <a:pos x="csX0" y="csY0"/>
              </a:cxn>
              <a:cxn ang="0">
                <a:pos x="csX1" y="csY1"/>
              </a:cxn>
              <a:cxn ang="0">
                <a:pos x="csX2" y="csY2"/>
              </a:cxn>
              <a:cxn ang="0">
                <a:pos x="csX3" y="csY3"/>
              </a:cxn>
              <a:cxn ang="0">
                <a:pos x="csX4" y="csY4"/>
              </a:cxn>
            </a:cxnLst>
            <a:rect l="l" t="t" r="r" b="b"/>
            <a:pathLst>
              <a:path w="5121708" h="3502932">
                <a:moveTo>
                  <a:pt x="0" y="168811"/>
                </a:moveTo>
                <a:lnTo>
                  <a:pt x="5121708" y="0"/>
                </a:lnTo>
                <a:lnTo>
                  <a:pt x="5054366" y="3502932"/>
                </a:lnTo>
                <a:lnTo>
                  <a:pt x="240175" y="3252112"/>
                </a:lnTo>
                <a:lnTo>
                  <a:pt x="0" y="168811"/>
                </a:lnTo>
                <a:close/>
              </a:path>
            </a:pathLst>
          </a:custGeom>
          <a:solidFill>
            <a:srgbClr val="F8ED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nl-NL" sz="1867" b="0" i="0" u="none" strike="noStrike" kern="0" cap="none" spc="0" normalizeH="0" baseline="0" noProof="0">
              <a:ln>
                <a:noFill/>
              </a:ln>
              <a:solidFill>
                <a:srgbClr val="FFFFFF"/>
              </a:solidFill>
              <a:effectLst/>
              <a:uLnTx/>
              <a:uFillTx/>
              <a:latin typeface="Arial"/>
              <a:ea typeface="+mn-ea"/>
              <a:cs typeface="+mn-cs"/>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EDC9"/>
        </a:solidFill>
        <a:effectLst/>
      </p:bgPr>
    </p:bg>
    <p:spTree>
      <p:nvGrpSpPr>
        <p:cNvPr id="1" name="Shape 134"/>
        <p:cNvGrpSpPr/>
        <p:nvPr/>
      </p:nvGrpSpPr>
      <p:grpSpPr>
        <a:xfrm>
          <a:off x="0" y="0"/>
          <a:ext cx="0" cy="0"/>
          <a:chOff x="0" y="0"/>
          <a:chExt cx="0" cy="0"/>
        </a:xfrm>
      </p:grpSpPr>
      <p:sp>
        <p:nvSpPr>
          <p:cNvPr id="3" name="Google Shape;96;p14">
            <a:extLst>
              <a:ext uri="{FF2B5EF4-FFF2-40B4-BE49-F238E27FC236}">
                <a16:creationId xmlns:a16="http://schemas.microsoft.com/office/drawing/2014/main" id="{1988DFBC-E520-B188-2F43-BF09103B149E}"/>
              </a:ext>
            </a:extLst>
          </p:cNvPr>
          <p:cNvSpPr txBox="1"/>
          <p:nvPr/>
        </p:nvSpPr>
        <p:spPr>
          <a:xfrm>
            <a:off x="1095375" y="2014064"/>
            <a:ext cx="10001250" cy="1323439"/>
          </a:xfrm>
          <a:prstGeom prst="rect">
            <a:avLst/>
          </a:prstGeom>
          <a:noFill/>
          <a:ln>
            <a:noFill/>
          </a:ln>
        </p:spPr>
        <p:txBody>
          <a:bodyPr spcFirstLastPara="1" wrap="square" lIns="0" tIns="0" rIns="0" bIns="0" anchor="t" anchorCtr="0">
            <a:spAutoFit/>
          </a:bodyPr>
          <a:lstStyle/>
          <a:p>
            <a:pPr algn="ctr"/>
            <a:r>
              <a:rPr lang="nl-NL" sz="3200" b="1" noProof="0" dirty="0">
                <a:solidFill>
                  <a:schemeClr val="tx1"/>
                </a:solidFill>
                <a:latin typeface="Montserrat"/>
                <a:ea typeface="Inter"/>
                <a:cs typeface="Inter"/>
                <a:sym typeface="Inter"/>
              </a:rPr>
              <a:t>Deel 1:</a:t>
            </a:r>
            <a:endParaRPr lang="nl-NL" sz="3200" noProof="0" dirty="0">
              <a:solidFill>
                <a:schemeClr val="tx1"/>
              </a:solidFill>
              <a:latin typeface="Hanken Grotesk" pitchFamily="2" charset="77"/>
              <a:sym typeface="Inter"/>
            </a:endParaRPr>
          </a:p>
          <a:p>
            <a:pPr algn="ctr"/>
            <a:r>
              <a:rPr lang="nl-NL" sz="5400" b="1" noProof="0" dirty="0">
                <a:solidFill>
                  <a:schemeClr val="tx1"/>
                </a:solidFill>
                <a:latin typeface="Montserrat"/>
                <a:ea typeface="Inter"/>
                <a:cs typeface="Inter"/>
                <a:sym typeface="Inter"/>
              </a:rPr>
              <a:t>De</a:t>
            </a:r>
            <a:r>
              <a:rPr lang="nl-NL" sz="5400" b="1" u="none" strike="noStrike" cap="none" noProof="0" dirty="0">
                <a:solidFill>
                  <a:schemeClr val="tx1"/>
                </a:solidFill>
                <a:latin typeface="Montserrat"/>
                <a:ea typeface="Inter"/>
                <a:cs typeface="Inter"/>
                <a:sym typeface="Inter"/>
              </a:rPr>
              <a:t> </a:t>
            </a:r>
            <a:r>
              <a:rPr lang="nl-NL" sz="5400" b="1" noProof="0" dirty="0">
                <a:solidFill>
                  <a:schemeClr val="tx1"/>
                </a:solidFill>
                <a:latin typeface="Montserrat"/>
                <a:ea typeface="Inter"/>
                <a:cs typeface="Inter"/>
                <a:sym typeface="Inter"/>
              </a:rPr>
              <a:t>droom</a:t>
            </a:r>
            <a:endParaRPr lang="nl-NL" sz="5400" noProof="0" dirty="0">
              <a:solidFill>
                <a:schemeClr val="tx1"/>
              </a:solidFill>
              <a:latin typeface="Montserrat" pitchFamily="2" charset="77"/>
            </a:endParaRPr>
          </a:p>
        </p:txBody>
      </p:sp>
      <p:sp>
        <p:nvSpPr>
          <p:cNvPr id="4" name="Google Shape;97;p14">
            <a:extLst>
              <a:ext uri="{FF2B5EF4-FFF2-40B4-BE49-F238E27FC236}">
                <a16:creationId xmlns:a16="http://schemas.microsoft.com/office/drawing/2014/main" id="{C99F1B46-8F4D-37A8-7093-1AEE9507A073}"/>
              </a:ext>
            </a:extLst>
          </p:cNvPr>
          <p:cNvSpPr txBox="1"/>
          <p:nvPr/>
        </p:nvSpPr>
        <p:spPr>
          <a:xfrm>
            <a:off x="2621674" y="4197814"/>
            <a:ext cx="6948652" cy="600164"/>
          </a:xfrm>
          <a:prstGeom prst="rect">
            <a:avLst/>
          </a:prstGeom>
          <a:noFill/>
          <a:ln>
            <a:noFill/>
          </a:ln>
        </p:spPr>
        <p:txBody>
          <a:bodyPr spcFirstLastPara="1" wrap="square" lIns="0" tIns="0" rIns="0" bIns="0" anchor="t" anchorCtr="0">
            <a:spAutoFit/>
          </a:bodyPr>
          <a:lstStyle/>
          <a:p>
            <a:pPr algn="ctr">
              <a:lnSpc>
                <a:spcPct val="160000"/>
              </a:lnSpc>
            </a:pPr>
            <a:r>
              <a:rPr lang="nl-NL" sz="1500" noProof="0" dirty="0">
                <a:solidFill>
                  <a:schemeClr val="tx1"/>
                </a:solidFill>
                <a:latin typeface="Hanken Grotesk"/>
                <a:ea typeface="Inter"/>
                <a:sym typeface="Inter"/>
              </a:rPr>
              <a:t>Doorloop de stappen als professionele raad</a:t>
            </a:r>
            <a:r>
              <a:rPr lang="nl-NL" sz="1500" dirty="0">
                <a:solidFill>
                  <a:schemeClr val="tx1"/>
                </a:solidFill>
                <a:latin typeface="Hanken Grotesk"/>
                <a:ea typeface="Inter"/>
                <a:sym typeface="Inter"/>
              </a:rPr>
              <a:t> of afvaardiging van professionals</a:t>
            </a:r>
            <a:r>
              <a:rPr lang="nl-NL" sz="1500" noProof="0" dirty="0">
                <a:solidFill>
                  <a:schemeClr val="tx1"/>
                </a:solidFill>
                <a:latin typeface="Hanken Grotesk"/>
                <a:ea typeface="Inter"/>
                <a:sym typeface="Inter"/>
              </a:rPr>
              <a:t>. </a:t>
            </a:r>
          </a:p>
          <a:p>
            <a:pPr algn="ctr"/>
            <a:r>
              <a:rPr lang="nl-NL" sz="1500" noProof="0" dirty="0">
                <a:solidFill>
                  <a:schemeClr val="tx1"/>
                </a:solidFill>
                <a:latin typeface="Hanken Grotesk"/>
                <a:ea typeface="Inter"/>
                <a:sym typeface="Inter"/>
              </a:rPr>
              <a:t>Neem de tijd voor reflectie en </a:t>
            </a:r>
            <a:r>
              <a:rPr lang="nl-NL" sz="1500" dirty="0">
                <a:solidFill>
                  <a:schemeClr val="tx1"/>
                </a:solidFill>
                <a:latin typeface="Hanken Grotesk"/>
                <a:ea typeface="Inter"/>
                <a:sym typeface="Inter"/>
              </a:rPr>
              <a:t>probeer</a:t>
            </a:r>
            <a:r>
              <a:rPr lang="nl-NL" sz="1500" noProof="0" dirty="0">
                <a:solidFill>
                  <a:schemeClr val="tx1"/>
                </a:solidFill>
                <a:latin typeface="Hanken Grotesk"/>
                <a:ea typeface="Inter"/>
                <a:sym typeface="Inter"/>
              </a:rPr>
              <a:t> zonder oordeel naar elkaar</a:t>
            </a:r>
            <a:r>
              <a:rPr lang="nl-NL" sz="1500" dirty="0">
                <a:solidFill>
                  <a:schemeClr val="tx1"/>
                </a:solidFill>
                <a:latin typeface="Hanken Grotesk"/>
                <a:ea typeface="Inter"/>
                <a:sym typeface="Inter"/>
              </a:rPr>
              <a:t> te luisteren</a:t>
            </a:r>
            <a:r>
              <a:rPr lang="nl-NL" sz="1500" noProof="0" dirty="0">
                <a:solidFill>
                  <a:schemeClr val="tx1"/>
                </a:solidFill>
                <a:latin typeface="Hanken Grotesk"/>
                <a:ea typeface="Inter"/>
                <a:sym typeface="Inter"/>
              </a:rPr>
              <a:t>.</a:t>
            </a:r>
            <a:endParaRPr lang="nl-NL" sz="1500" noProof="0" dirty="0">
              <a:solidFill>
                <a:schemeClr val="tx1"/>
              </a:solidFill>
              <a:latin typeface="Hanken Grotesk"/>
              <a:ea typeface="Inter"/>
            </a:endParaRPr>
          </a:p>
        </p:txBody>
      </p:sp>
      <p:pic>
        <p:nvPicPr>
          <p:cNvPr id="5" name="Afbeelding 4">
            <a:extLst>
              <a:ext uri="{FF2B5EF4-FFF2-40B4-BE49-F238E27FC236}">
                <a16:creationId xmlns:a16="http://schemas.microsoft.com/office/drawing/2014/main" id="{F976DF14-F3B8-3E6C-07EB-8B9CB5FF7097}"/>
              </a:ext>
            </a:extLst>
          </p:cNvPr>
          <p:cNvPicPr>
            <a:picLocks noChangeAspect="1"/>
          </p:cNvPicPr>
          <p:nvPr/>
        </p:nvPicPr>
        <p:blipFill>
          <a:blip r:embed="rId3"/>
          <a:stretch>
            <a:fillRect/>
          </a:stretch>
        </p:blipFill>
        <p:spPr>
          <a:xfrm>
            <a:off x="425370" y="338050"/>
            <a:ext cx="1290083" cy="330955"/>
          </a:xfrm>
          <a:prstGeom prst="rect">
            <a:avLst/>
          </a:prstGeom>
        </p:spPr>
      </p:pic>
      <p:sp>
        <p:nvSpPr>
          <p:cNvPr id="6" name="Tekstvak 5">
            <a:extLst>
              <a:ext uri="{FF2B5EF4-FFF2-40B4-BE49-F238E27FC236}">
                <a16:creationId xmlns:a16="http://schemas.microsoft.com/office/drawing/2014/main" id="{8A090233-A986-9FAF-9A63-377FEE69E254}"/>
              </a:ext>
            </a:extLst>
          </p:cNvPr>
          <p:cNvSpPr txBox="1"/>
          <p:nvPr/>
        </p:nvSpPr>
        <p:spPr>
          <a:xfrm>
            <a:off x="10935195" y="118754"/>
            <a:ext cx="1048987" cy="553998"/>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r>
              <a:rPr lang="nl-NL" sz="1400" dirty="0">
                <a:solidFill>
                  <a:schemeClr val="tx1"/>
                </a:solidFill>
                <a:latin typeface="Hanken Grotesk" pitchFamily="2" charset="77"/>
              </a:rPr>
              <a:t>Eigen logo hier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43"/>
        <p:cNvGrpSpPr/>
        <p:nvPr/>
      </p:nvGrpSpPr>
      <p:grpSpPr>
        <a:xfrm>
          <a:off x="0" y="0"/>
          <a:ext cx="0" cy="0"/>
          <a:chOff x="0" y="0"/>
          <a:chExt cx="0" cy="0"/>
        </a:xfrm>
      </p:grpSpPr>
      <p:sp>
        <p:nvSpPr>
          <p:cNvPr id="11" name="Rechthoek 2">
            <a:extLst>
              <a:ext uri="{FF2B5EF4-FFF2-40B4-BE49-F238E27FC236}">
                <a16:creationId xmlns:a16="http://schemas.microsoft.com/office/drawing/2014/main" id="{66523F58-0247-3512-78E9-09017F4EC00D}"/>
              </a:ext>
            </a:extLst>
          </p:cNvPr>
          <p:cNvSpPr/>
          <p:nvPr/>
        </p:nvSpPr>
        <p:spPr>
          <a:xfrm>
            <a:off x="10657344" y="-211577"/>
            <a:ext cx="1654233" cy="1228640"/>
          </a:xfrm>
          <a:custGeom>
            <a:avLst/>
            <a:gdLst>
              <a:gd name="csX0" fmla="*/ 0 w 5019891"/>
              <a:gd name="csY0" fmla="*/ 0 h 3731172"/>
              <a:gd name="csX1" fmla="*/ 5019891 w 5019891"/>
              <a:gd name="csY1" fmla="*/ 0 h 3731172"/>
              <a:gd name="csX2" fmla="*/ 5019891 w 5019891"/>
              <a:gd name="csY2" fmla="*/ 3731172 h 3731172"/>
              <a:gd name="csX3" fmla="*/ 0 w 5019891"/>
              <a:gd name="csY3" fmla="*/ 3731172 h 3731172"/>
              <a:gd name="csX4" fmla="*/ 0 w 5019891"/>
              <a:gd name="csY4" fmla="*/ 0 h 3731172"/>
              <a:gd name="csX0" fmla="*/ 0 w 5087624"/>
              <a:gd name="csY0" fmla="*/ 124178 h 3855350"/>
              <a:gd name="csX1" fmla="*/ 5087624 w 5087624"/>
              <a:gd name="csY1" fmla="*/ 0 h 3855350"/>
              <a:gd name="csX2" fmla="*/ 5019891 w 5087624"/>
              <a:gd name="csY2" fmla="*/ 3855350 h 3855350"/>
              <a:gd name="csX3" fmla="*/ 0 w 5087624"/>
              <a:gd name="csY3" fmla="*/ 3855350 h 3855350"/>
              <a:gd name="csX4" fmla="*/ 0 w 5087624"/>
              <a:gd name="csY4" fmla="*/ 124178 h 3855350"/>
              <a:gd name="csX0" fmla="*/ 90311 w 5177935"/>
              <a:gd name="csY0" fmla="*/ 124178 h 3945661"/>
              <a:gd name="csX1" fmla="*/ 5177935 w 5177935"/>
              <a:gd name="csY1" fmla="*/ 0 h 3945661"/>
              <a:gd name="csX2" fmla="*/ 5110202 w 5177935"/>
              <a:gd name="csY2" fmla="*/ 3855350 h 3945661"/>
              <a:gd name="csX3" fmla="*/ 0 w 5177935"/>
              <a:gd name="csY3" fmla="*/ 3945661 h 3945661"/>
              <a:gd name="csX4" fmla="*/ 90311 w 5177935"/>
              <a:gd name="csY4" fmla="*/ 124178 h 3945661"/>
              <a:gd name="csX0" fmla="*/ 90311 w 5177935"/>
              <a:gd name="csY0" fmla="*/ 124178 h 3945661"/>
              <a:gd name="csX1" fmla="*/ 5177935 w 5177935"/>
              <a:gd name="csY1" fmla="*/ 0 h 3945661"/>
              <a:gd name="csX2" fmla="*/ 5166647 w 5177935"/>
              <a:gd name="csY2" fmla="*/ 3911795 h 3945661"/>
              <a:gd name="csX3" fmla="*/ 0 w 5177935"/>
              <a:gd name="csY3" fmla="*/ 3945661 h 3945661"/>
              <a:gd name="csX4" fmla="*/ 90311 w 5177935"/>
              <a:gd name="csY4" fmla="*/ 124178 h 3945661"/>
              <a:gd name="csX0" fmla="*/ 45155 w 5177935"/>
              <a:gd name="csY0" fmla="*/ 90311 h 3945661"/>
              <a:gd name="csX1" fmla="*/ 5177935 w 5177935"/>
              <a:gd name="csY1" fmla="*/ 0 h 3945661"/>
              <a:gd name="csX2" fmla="*/ 5166647 w 5177935"/>
              <a:gd name="csY2" fmla="*/ 3911795 h 3945661"/>
              <a:gd name="csX3" fmla="*/ 0 w 5177935"/>
              <a:gd name="csY3" fmla="*/ 3945661 h 3945661"/>
              <a:gd name="csX4" fmla="*/ 45155 w 5177935"/>
              <a:gd name="csY4" fmla="*/ 90311 h 3945661"/>
              <a:gd name="csX0" fmla="*/ 45155 w 5177935"/>
              <a:gd name="csY0" fmla="*/ 33866 h 3889216"/>
              <a:gd name="csX1" fmla="*/ 5177935 w 5177935"/>
              <a:gd name="csY1" fmla="*/ 0 h 3889216"/>
              <a:gd name="csX2" fmla="*/ 5166647 w 5177935"/>
              <a:gd name="csY2" fmla="*/ 3855350 h 3889216"/>
              <a:gd name="csX3" fmla="*/ 0 w 5177935"/>
              <a:gd name="csY3" fmla="*/ 3889216 h 3889216"/>
              <a:gd name="csX4" fmla="*/ 45155 w 5177935"/>
              <a:gd name="csY4" fmla="*/ 33866 h 3889216"/>
              <a:gd name="csX0" fmla="*/ 101599 w 5234379"/>
              <a:gd name="csY0" fmla="*/ 33866 h 4047261"/>
              <a:gd name="csX1" fmla="*/ 5234379 w 5234379"/>
              <a:gd name="csY1" fmla="*/ 0 h 4047261"/>
              <a:gd name="csX2" fmla="*/ 5223091 w 5234379"/>
              <a:gd name="csY2" fmla="*/ 3855350 h 4047261"/>
              <a:gd name="csX3" fmla="*/ 0 w 5234379"/>
              <a:gd name="csY3" fmla="*/ 4047261 h 4047261"/>
              <a:gd name="csX4" fmla="*/ 101599 w 5234379"/>
              <a:gd name="csY4" fmla="*/ 33866 h 4047261"/>
            </a:gdLst>
            <a:ahLst/>
            <a:cxnLst>
              <a:cxn ang="0">
                <a:pos x="csX0" y="csY0"/>
              </a:cxn>
              <a:cxn ang="0">
                <a:pos x="csX1" y="csY1"/>
              </a:cxn>
              <a:cxn ang="0">
                <a:pos x="csX2" y="csY2"/>
              </a:cxn>
              <a:cxn ang="0">
                <a:pos x="csX3" y="csY3"/>
              </a:cxn>
              <a:cxn ang="0">
                <a:pos x="csX4" y="csY4"/>
              </a:cxn>
            </a:cxnLst>
            <a:rect l="l" t="t" r="r" b="b"/>
            <a:pathLst>
              <a:path w="5234379" h="4047261">
                <a:moveTo>
                  <a:pt x="101599" y="33866"/>
                </a:moveTo>
                <a:lnTo>
                  <a:pt x="5234379" y="0"/>
                </a:lnTo>
                <a:cubicBezTo>
                  <a:pt x="5230616" y="1303932"/>
                  <a:pt x="5226854" y="2551418"/>
                  <a:pt x="5223091" y="3855350"/>
                </a:cubicBezTo>
                <a:lnTo>
                  <a:pt x="0" y="4047261"/>
                </a:lnTo>
                <a:lnTo>
                  <a:pt x="101599" y="33866"/>
                </a:lnTo>
                <a:close/>
              </a:path>
            </a:pathLst>
          </a:custGeom>
          <a:solidFill>
            <a:srgbClr val="EBCC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atin typeface="Hanken Grotesk" pitchFamily="2" charset="77"/>
            </a:endParaRPr>
          </a:p>
        </p:txBody>
      </p:sp>
      <p:pic>
        <p:nvPicPr>
          <p:cNvPr id="5" name="Afbeelding 4">
            <a:extLst>
              <a:ext uri="{FF2B5EF4-FFF2-40B4-BE49-F238E27FC236}">
                <a16:creationId xmlns:a16="http://schemas.microsoft.com/office/drawing/2014/main" id="{B5BA37AF-75C4-63C8-9F23-AC13981E6D20}"/>
              </a:ext>
            </a:extLst>
          </p:cNvPr>
          <p:cNvPicPr>
            <a:picLocks noChangeAspect="1"/>
          </p:cNvPicPr>
          <p:nvPr/>
        </p:nvPicPr>
        <p:blipFill>
          <a:blip r:embed="rId3"/>
          <a:stretch>
            <a:fillRect/>
          </a:stretch>
        </p:blipFill>
        <p:spPr>
          <a:xfrm rot="9485749">
            <a:off x="6207063" y="3011244"/>
            <a:ext cx="1151653" cy="818279"/>
          </a:xfrm>
          <a:prstGeom prst="rect">
            <a:avLst/>
          </a:prstGeom>
        </p:spPr>
      </p:pic>
      <p:sp>
        <p:nvSpPr>
          <p:cNvPr id="6" name="Rechthoek 5">
            <a:extLst>
              <a:ext uri="{FF2B5EF4-FFF2-40B4-BE49-F238E27FC236}">
                <a16:creationId xmlns:a16="http://schemas.microsoft.com/office/drawing/2014/main" id="{0A3A2985-1ECC-F785-1B76-23C14580B8B6}"/>
              </a:ext>
            </a:extLst>
          </p:cNvPr>
          <p:cNvSpPr/>
          <p:nvPr/>
        </p:nvSpPr>
        <p:spPr>
          <a:xfrm>
            <a:off x="6419321" y="2026160"/>
            <a:ext cx="5116258" cy="4049175"/>
          </a:xfrm>
          <a:custGeom>
            <a:avLst/>
            <a:gdLst>
              <a:gd name="csX0" fmla="*/ 0 w 5025948"/>
              <a:gd name="csY0" fmla="*/ 0 h 3731172"/>
              <a:gd name="csX1" fmla="*/ 5025948 w 5025948"/>
              <a:gd name="csY1" fmla="*/ 0 h 3731172"/>
              <a:gd name="csX2" fmla="*/ 5025948 w 5025948"/>
              <a:gd name="csY2" fmla="*/ 3731172 h 3731172"/>
              <a:gd name="csX3" fmla="*/ 0 w 5025948"/>
              <a:gd name="csY3" fmla="*/ 3731172 h 3731172"/>
              <a:gd name="csX4" fmla="*/ 0 w 5025948"/>
              <a:gd name="csY4" fmla="*/ 0 h 3731172"/>
              <a:gd name="csX0" fmla="*/ 0 w 5059814"/>
              <a:gd name="csY0" fmla="*/ 0 h 3765039"/>
              <a:gd name="csX1" fmla="*/ 5059814 w 5059814"/>
              <a:gd name="csY1" fmla="*/ 33867 h 3765039"/>
              <a:gd name="csX2" fmla="*/ 5059814 w 5059814"/>
              <a:gd name="csY2" fmla="*/ 3765039 h 3765039"/>
              <a:gd name="csX3" fmla="*/ 33866 w 5059814"/>
              <a:gd name="csY3" fmla="*/ 3765039 h 3765039"/>
              <a:gd name="csX4" fmla="*/ 0 w 5059814"/>
              <a:gd name="csY4" fmla="*/ 0 h 3765039"/>
              <a:gd name="csX0" fmla="*/ 0 w 5116258"/>
              <a:gd name="csY0" fmla="*/ 0 h 3776328"/>
              <a:gd name="csX1" fmla="*/ 5059814 w 5116258"/>
              <a:gd name="csY1" fmla="*/ 33867 h 3776328"/>
              <a:gd name="csX2" fmla="*/ 5116258 w 5116258"/>
              <a:gd name="csY2" fmla="*/ 3776328 h 3776328"/>
              <a:gd name="csX3" fmla="*/ 33866 w 5116258"/>
              <a:gd name="csY3" fmla="*/ 3765039 h 3776328"/>
              <a:gd name="csX4" fmla="*/ 0 w 5116258"/>
              <a:gd name="csY4" fmla="*/ 0 h 3776328"/>
            </a:gdLst>
            <a:ahLst/>
            <a:cxnLst>
              <a:cxn ang="0">
                <a:pos x="csX0" y="csY0"/>
              </a:cxn>
              <a:cxn ang="0">
                <a:pos x="csX1" y="csY1"/>
              </a:cxn>
              <a:cxn ang="0">
                <a:pos x="csX2" y="csY2"/>
              </a:cxn>
              <a:cxn ang="0">
                <a:pos x="csX3" y="csY3"/>
              </a:cxn>
              <a:cxn ang="0">
                <a:pos x="csX4" y="csY4"/>
              </a:cxn>
            </a:cxnLst>
            <a:rect l="l" t="t" r="r" b="b"/>
            <a:pathLst>
              <a:path w="5116258" h="3776328">
                <a:moveTo>
                  <a:pt x="0" y="0"/>
                </a:moveTo>
                <a:lnTo>
                  <a:pt x="5059814" y="33867"/>
                </a:lnTo>
                <a:lnTo>
                  <a:pt x="5116258" y="3776328"/>
                </a:lnTo>
                <a:lnTo>
                  <a:pt x="33866" y="3765039"/>
                </a:lnTo>
                <a:lnTo>
                  <a:pt x="0" y="0"/>
                </a:lnTo>
                <a:close/>
              </a:path>
            </a:pathLst>
          </a:custGeom>
          <a:solidFill>
            <a:srgbClr val="F8ED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atin typeface="Hanken Grotesk" pitchFamily="2" charset="77"/>
            </a:endParaRPr>
          </a:p>
        </p:txBody>
      </p:sp>
      <p:sp>
        <p:nvSpPr>
          <p:cNvPr id="3" name="Rechthoek 2">
            <a:extLst>
              <a:ext uri="{FF2B5EF4-FFF2-40B4-BE49-F238E27FC236}">
                <a16:creationId xmlns:a16="http://schemas.microsoft.com/office/drawing/2014/main" id="{9D6F3408-D79E-EB42-D869-57978A88D072}"/>
              </a:ext>
            </a:extLst>
          </p:cNvPr>
          <p:cNvSpPr/>
          <p:nvPr/>
        </p:nvSpPr>
        <p:spPr>
          <a:xfrm>
            <a:off x="566110" y="1994126"/>
            <a:ext cx="5234379" cy="4251691"/>
          </a:xfrm>
          <a:custGeom>
            <a:avLst/>
            <a:gdLst>
              <a:gd name="csX0" fmla="*/ 0 w 5019891"/>
              <a:gd name="csY0" fmla="*/ 0 h 3731172"/>
              <a:gd name="csX1" fmla="*/ 5019891 w 5019891"/>
              <a:gd name="csY1" fmla="*/ 0 h 3731172"/>
              <a:gd name="csX2" fmla="*/ 5019891 w 5019891"/>
              <a:gd name="csY2" fmla="*/ 3731172 h 3731172"/>
              <a:gd name="csX3" fmla="*/ 0 w 5019891"/>
              <a:gd name="csY3" fmla="*/ 3731172 h 3731172"/>
              <a:gd name="csX4" fmla="*/ 0 w 5019891"/>
              <a:gd name="csY4" fmla="*/ 0 h 3731172"/>
              <a:gd name="csX0" fmla="*/ 0 w 5087624"/>
              <a:gd name="csY0" fmla="*/ 124178 h 3855350"/>
              <a:gd name="csX1" fmla="*/ 5087624 w 5087624"/>
              <a:gd name="csY1" fmla="*/ 0 h 3855350"/>
              <a:gd name="csX2" fmla="*/ 5019891 w 5087624"/>
              <a:gd name="csY2" fmla="*/ 3855350 h 3855350"/>
              <a:gd name="csX3" fmla="*/ 0 w 5087624"/>
              <a:gd name="csY3" fmla="*/ 3855350 h 3855350"/>
              <a:gd name="csX4" fmla="*/ 0 w 5087624"/>
              <a:gd name="csY4" fmla="*/ 124178 h 3855350"/>
              <a:gd name="csX0" fmla="*/ 90311 w 5177935"/>
              <a:gd name="csY0" fmla="*/ 124178 h 3945661"/>
              <a:gd name="csX1" fmla="*/ 5177935 w 5177935"/>
              <a:gd name="csY1" fmla="*/ 0 h 3945661"/>
              <a:gd name="csX2" fmla="*/ 5110202 w 5177935"/>
              <a:gd name="csY2" fmla="*/ 3855350 h 3945661"/>
              <a:gd name="csX3" fmla="*/ 0 w 5177935"/>
              <a:gd name="csY3" fmla="*/ 3945661 h 3945661"/>
              <a:gd name="csX4" fmla="*/ 90311 w 5177935"/>
              <a:gd name="csY4" fmla="*/ 124178 h 3945661"/>
              <a:gd name="csX0" fmla="*/ 90311 w 5177935"/>
              <a:gd name="csY0" fmla="*/ 124178 h 3945661"/>
              <a:gd name="csX1" fmla="*/ 5177935 w 5177935"/>
              <a:gd name="csY1" fmla="*/ 0 h 3945661"/>
              <a:gd name="csX2" fmla="*/ 5166647 w 5177935"/>
              <a:gd name="csY2" fmla="*/ 3911795 h 3945661"/>
              <a:gd name="csX3" fmla="*/ 0 w 5177935"/>
              <a:gd name="csY3" fmla="*/ 3945661 h 3945661"/>
              <a:gd name="csX4" fmla="*/ 90311 w 5177935"/>
              <a:gd name="csY4" fmla="*/ 124178 h 3945661"/>
              <a:gd name="csX0" fmla="*/ 45155 w 5177935"/>
              <a:gd name="csY0" fmla="*/ 90311 h 3945661"/>
              <a:gd name="csX1" fmla="*/ 5177935 w 5177935"/>
              <a:gd name="csY1" fmla="*/ 0 h 3945661"/>
              <a:gd name="csX2" fmla="*/ 5166647 w 5177935"/>
              <a:gd name="csY2" fmla="*/ 3911795 h 3945661"/>
              <a:gd name="csX3" fmla="*/ 0 w 5177935"/>
              <a:gd name="csY3" fmla="*/ 3945661 h 3945661"/>
              <a:gd name="csX4" fmla="*/ 45155 w 5177935"/>
              <a:gd name="csY4" fmla="*/ 90311 h 3945661"/>
              <a:gd name="csX0" fmla="*/ 45155 w 5177935"/>
              <a:gd name="csY0" fmla="*/ 33866 h 3889216"/>
              <a:gd name="csX1" fmla="*/ 5177935 w 5177935"/>
              <a:gd name="csY1" fmla="*/ 0 h 3889216"/>
              <a:gd name="csX2" fmla="*/ 5166647 w 5177935"/>
              <a:gd name="csY2" fmla="*/ 3855350 h 3889216"/>
              <a:gd name="csX3" fmla="*/ 0 w 5177935"/>
              <a:gd name="csY3" fmla="*/ 3889216 h 3889216"/>
              <a:gd name="csX4" fmla="*/ 45155 w 5177935"/>
              <a:gd name="csY4" fmla="*/ 33866 h 3889216"/>
              <a:gd name="csX0" fmla="*/ 101599 w 5234379"/>
              <a:gd name="csY0" fmla="*/ 33866 h 4047261"/>
              <a:gd name="csX1" fmla="*/ 5234379 w 5234379"/>
              <a:gd name="csY1" fmla="*/ 0 h 4047261"/>
              <a:gd name="csX2" fmla="*/ 5223091 w 5234379"/>
              <a:gd name="csY2" fmla="*/ 3855350 h 4047261"/>
              <a:gd name="csX3" fmla="*/ 0 w 5234379"/>
              <a:gd name="csY3" fmla="*/ 4047261 h 4047261"/>
              <a:gd name="csX4" fmla="*/ 101599 w 5234379"/>
              <a:gd name="csY4" fmla="*/ 33866 h 4047261"/>
            </a:gdLst>
            <a:ahLst/>
            <a:cxnLst>
              <a:cxn ang="0">
                <a:pos x="csX0" y="csY0"/>
              </a:cxn>
              <a:cxn ang="0">
                <a:pos x="csX1" y="csY1"/>
              </a:cxn>
              <a:cxn ang="0">
                <a:pos x="csX2" y="csY2"/>
              </a:cxn>
              <a:cxn ang="0">
                <a:pos x="csX3" y="csY3"/>
              </a:cxn>
              <a:cxn ang="0">
                <a:pos x="csX4" y="csY4"/>
              </a:cxn>
            </a:cxnLst>
            <a:rect l="l" t="t" r="r" b="b"/>
            <a:pathLst>
              <a:path w="5234379" h="4047261">
                <a:moveTo>
                  <a:pt x="101599" y="33866"/>
                </a:moveTo>
                <a:lnTo>
                  <a:pt x="5234379" y="0"/>
                </a:lnTo>
                <a:cubicBezTo>
                  <a:pt x="5230616" y="1303932"/>
                  <a:pt x="5226854" y="2551418"/>
                  <a:pt x="5223091" y="3855350"/>
                </a:cubicBezTo>
                <a:lnTo>
                  <a:pt x="0" y="4047261"/>
                </a:lnTo>
                <a:lnTo>
                  <a:pt x="101599" y="33866"/>
                </a:lnTo>
                <a:close/>
              </a:path>
            </a:pathLst>
          </a:custGeom>
          <a:solidFill>
            <a:srgbClr val="EBCC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atin typeface="Hanken Grotesk" pitchFamily="2" charset="77"/>
            </a:endParaRPr>
          </a:p>
        </p:txBody>
      </p:sp>
      <p:sp>
        <p:nvSpPr>
          <p:cNvPr id="149" name="Google Shape;149;p18"/>
          <p:cNvSpPr txBox="1"/>
          <p:nvPr/>
        </p:nvSpPr>
        <p:spPr>
          <a:xfrm>
            <a:off x="1140267" y="2501353"/>
            <a:ext cx="4521438" cy="30777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nl-NL" sz="2000" b="1" noProof="0" dirty="0">
                <a:solidFill>
                  <a:schemeClr val="tx1"/>
                </a:solidFill>
                <a:latin typeface="Montserrat" pitchFamily="2" charset="77"/>
                <a:sym typeface="Inter"/>
              </a:rPr>
              <a:t>De opdracht</a:t>
            </a:r>
            <a:endParaRPr lang="nl-NL" sz="2000" b="1" noProof="0" dirty="0">
              <a:solidFill>
                <a:schemeClr val="tx1"/>
              </a:solidFill>
              <a:latin typeface="Montserrat" pitchFamily="2" charset="77"/>
            </a:endParaRPr>
          </a:p>
        </p:txBody>
      </p:sp>
      <p:sp>
        <p:nvSpPr>
          <p:cNvPr id="150" name="Google Shape;150;p18"/>
          <p:cNvSpPr txBox="1"/>
          <p:nvPr/>
        </p:nvSpPr>
        <p:spPr>
          <a:xfrm>
            <a:off x="1161143" y="2891009"/>
            <a:ext cx="3720139" cy="1723549"/>
          </a:xfrm>
          <a:prstGeom prst="rect">
            <a:avLst/>
          </a:prstGeom>
          <a:noFill/>
          <a:ln>
            <a:noFill/>
          </a:ln>
        </p:spPr>
        <p:txBody>
          <a:bodyPr spcFirstLastPara="1" wrap="square" lIns="0" tIns="0" rIns="0" bIns="0" anchor="t" anchorCtr="0">
            <a:spAutoFit/>
          </a:bodyPr>
          <a:lstStyle/>
          <a:p>
            <a:pPr>
              <a:lnSpc>
                <a:spcPct val="160000"/>
              </a:lnSpc>
            </a:pPr>
            <a:r>
              <a:rPr lang="nl-NL" b="1" noProof="0" dirty="0">
                <a:solidFill>
                  <a:schemeClr val="tx1"/>
                </a:solidFill>
                <a:latin typeface="Hanken Grotesk" pitchFamily="2" charset="77"/>
                <a:sym typeface="Inter"/>
              </a:rPr>
              <a:t>Maak de zinnen hieronder af en schrijf op wat als eerste in je opkomt. Gebruik per post-it één antwoord. Denk niet te lang na en schrijf vanuit je </a:t>
            </a:r>
            <a:r>
              <a:rPr lang="nl-NL" b="1" dirty="0">
                <a:solidFill>
                  <a:schemeClr val="tx1"/>
                </a:solidFill>
                <a:latin typeface="Hanken Grotesk" pitchFamily="2" charset="77"/>
                <a:sym typeface="Inter"/>
              </a:rPr>
              <a:t>gevoel. Schrijf in 5 minuten zoveel mogelijk post-its. </a:t>
            </a:r>
            <a:endParaRPr lang="nl-NL" b="1" noProof="0" dirty="0">
              <a:solidFill>
                <a:schemeClr val="tx1"/>
              </a:solidFill>
              <a:latin typeface="Hanken Grotesk" pitchFamily="2" charset="77"/>
            </a:endParaRPr>
          </a:p>
        </p:txBody>
      </p:sp>
      <p:sp>
        <p:nvSpPr>
          <p:cNvPr id="151" name="Google Shape;151;p18"/>
          <p:cNvSpPr txBox="1"/>
          <p:nvPr/>
        </p:nvSpPr>
        <p:spPr>
          <a:xfrm>
            <a:off x="6904115" y="2501352"/>
            <a:ext cx="4460557" cy="30777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nl-NL" sz="2000" b="1" noProof="0" dirty="0">
                <a:solidFill>
                  <a:schemeClr val="tx1"/>
                </a:solidFill>
                <a:latin typeface="Montserrat" pitchFamily="2" charset="77"/>
                <a:sym typeface="Inter"/>
              </a:rPr>
              <a:t>Hulpwoorden</a:t>
            </a:r>
            <a:endParaRPr lang="nl-NL" sz="2000" b="1" noProof="0" dirty="0">
              <a:solidFill>
                <a:schemeClr val="tx1"/>
              </a:solidFill>
              <a:latin typeface="Montserrat" pitchFamily="2" charset="77"/>
            </a:endParaRPr>
          </a:p>
        </p:txBody>
      </p:sp>
      <p:sp>
        <p:nvSpPr>
          <p:cNvPr id="154" name="Google Shape;154;p18"/>
          <p:cNvSpPr txBox="1"/>
          <p:nvPr/>
        </p:nvSpPr>
        <p:spPr>
          <a:xfrm>
            <a:off x="1133929" y="4823874"/>
            <a:ext cx="3905250" cy="344710"/>
          </a:xfrm>
          <a:prstGeom prst="rect">
            <a:avLst/>
          </a:prstGeom>
          <a:noFill/>
          <a:ln>
            <a:noFill/>
          </a:ln>
        </p:spPr>
        <p:txBody>
          <a:bodyPr spcFirstLastPara="1" wrap="square" lIns="104775" tIns="0" rIns="0" bIns="0" anchor="t" anchorCtr="0">
            <a:spAutoFit/>
          </a:bodyPr>
          <a:lstStyle/>
          <a:p>
            <a:pPr marL="0" marR="0" lvl="0" indent="0" algn="l" rtl="0">
              <a:lnSpc>
                <a:spcPct val="160000"/>
              </a:lnSpc>
              <a:spcBef>
                <a:spcPts val="0"/>
              </a:spcBef>
              <a:spcAft>
                <a:spcPts val="0"/>
              </a:spcAft>
              <a:buNone/>
            </a:pPr>
            <a:r>
              <a:rPr lang="nl-NL" noProof="0" dirty="0">
                <a:solidFill>
                  <a:schemeClr val="tx1"/>
                </a:solidFill>
                <a:latin typeface="Hanken Grotesk" pitchFamily="2" charset="77"/>
                <a:sym typeface="Inter"/>
              </a:rPr>
              <a:t>"Over 5 jaar is het bij ons normaal dat..."</a:t>
            </a:r>
            <a:endParaRPr lang="nl-NL" noProof="0" dirty="0">
              <a:solidFill>
                <a:schemeClr val="tx1"/>
              </a:solidFill>
              <a:latin typeface="Hanken Grotesk" pitchFamily="2" charset="77"/>
            </a:endParaRPr>
          </a:p>
        </p:txBody>
      </p:sp>
      <p:sp>
        <p:nvSpPr>
          <p:cNvPr id="156" name="Google Shape;156;p18"/>
          <p:cNvSpPr txBox="1"/>
          <p:nvPr/>
        </p:nvSpPr>
        <p:spPr>
          <a:xfrm>
            <a:off x="1133929" y="5128674"/>
            <a:ext cx="3905250" cy="344710"/>
          </a:xfrm>
          <a:prstGeom prst="rect">
            <a:avLst/>
          </a:prstGeom>
          <a:noFill/>
          <a:ln>
            <a:noFill/>
          </a:ln>
        </p:spPr>
        <p:txBody>
          <a:bodyPr spcFirstLastPara="1" wrap="square" lIns="104775" tIns="0" rIns="0" bIns="0" anchor="t" anchorCtr="0">
            <a:spAutoFit/>
          </a:bodyPr>
          <a:lstStyle/>
          <a:p>
            <a:pPr>
              <a:lnSpc>
                <a:spcPct val="160000"/>
              </a:lnSpc>
            </a:pPr>
            <a:r>
              <a:rPr lang="nl-NL" noProof="0" dirty="0">
                <a:solidFill>
                  <a:schemeClr val="tx1"/>
                </a:solidFill>
                <a:latin typeface="Hanken Grotesk" pitchFamily="2" charset="77"/>
                <a:sym typeface="Inter"/>
              </a:rPr>
              <a:t>"Over 5 jaar voelen mensen zich hier..."</a:t>
            </a:r>
            <a:endParaRPr lang="nl-NL" noProof="0" dirty="0">
              <a:solidFill>
                <a:schemeClr val="tx1"/>
              </a:solidFill>
              <a:latin typeface="Hanken Grotesk" pitchFamily="2" charset="77"/>
            </a:endParaRPr>
          </a:p>
        </p:txBody>
      </p:sp>
      <p:sp>
        <p:nvSpPr>
          <p:cNvPr id="158" name="Google Shape;158;p18"/>
          <p:cNvSpPr txBox="1"/>
          <p:nvPr/>
        </p:nvSpPr>
        <p:spPr>
          <a:xfrm>
            <a:off x="1133929" y="5433474"/>
            <a:ext cx="3905250" cy="344710"/>
          </a:xfrm>
          <a:prstGeom prst="rect">
            <a:avLst/>
          </a:prstGeom>
          <a:noFill/>
          <a:ln>
            <a:noFill/>
          </a:ln>
        </p:spPr>
        <p:txBody>
          <a:bodyPr spcFirstLastPara="1" wrap="square" lIns="104775" tIns="0" rIns="0" bIns="0" anchor="t" anchorCtr="0">
            <a:spAutoFit/>
          </a:bodyPr>
          <a:lstStyle/>
          <a:p>
            <a:pPr marL="0" marR="0" lvl="0" indent="0" algn="l" rtl="0">
              <a:lnSpc>
                <a:spcPct val="160000"/>
              </a:lnSpc>
              <a:spcBef>
                <a:spcPts val="0"/>
              </a:spcBef>
              <a:spcAft>
                <a:spcPts val="0"/>
              </a:spcAft>
              <a:buNone/>
            </a:pPr>
            <a:r>
              <a:rPr lang="nl-NL" noProof="0" dirty="0">
                <a:solidFill>
                  <a:schemeClr val="tx1"/>
                </a:solidFill>
                <a:latin typeface="Hanken Grotesk" pitchFamily="2" charset="77"/>
                <a:sym typeface="Inter"/>
              </a:rPr>
              <a:t>"Over 5 jaar staan we bekend om..."</a:t>
            </a:r>
            <a:endParaRPr lang="nl-NL" noProof="0" dirty="0">
              <a:solidFill>
                <a:schemeClr val="tx1"/>
              </a:solidFill>
              <a:latin typeface="Hanken Grotesk" pitchFamily="2" charset="77"/>
            </a:endParaRPr>
          </a:p>
        </p:txBody>
      </p:sp>
      <p:sp>
        <p:nvSpPr>
          <p:cNvPr id="2" name="Google Shape;106;p15">
            <a:extLst>
              <a:ext uri="{FF2B5EF4-FFF2-40B4-BE49-F238E27FC236}">
                <a16:creationId xmlns:a16="http://schemas.microsoft.com/office/drawing/2014/main" id="{AFBE36F2-23A5-26DE-0EA5-BDD84853D94D}"/>
              </a:ext>
            </a:extLst>
          </p:cNvPr>
          <p:cNvSpPr txBox="1"/>
          <p:nvPr/>
        </p:nvSpPr>
        <p:spPr>
          <a:xfrm>
            <a:off x="952500" y="916842"/>
            <a:ext cx="11001375" cy="67710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nl-NL" sz="4400" b="1" u="none" strike="noStrike" cap="none" noProof="0" dirty="0">
                <a:solidFill>
                  <a:schemeClr val="tx1"/>
                </a:solidFill>
                <a:latin typeface="Montserrat"/>
                <a:ea typeface="Playfair Display"/>
                <a:cs typeface="Playfair Display"/>
                <a:sym typeface="Playfair Display"/>
              </a:rPr>
              <a:t>Stap 1: maak </a:t>
            </a:r>
            <a:r>
              <a:rPr lang="nl-NL" sz="4400" b="1" dirty="0">
                <a:solidFill>
                  <a:schemeClr val="tx1"/>
                </a:solidFill>
                <a:latin typeface="Montserrat"/>
                <a:ea typeface="Playfair Display"/>
                <a:cs typeface="Playfair Display"/>
                <a:sym typeface="Playfair Display"/>
              </a:rPr>
              <a:t>de</a:t>
            </a:r>
            <a:r>
              <a:rPr lang="nl-NL" sz="4400" b="1" u="none" strike="noStrike" cap="none" noProof="0" dirty="0">
                <a:solidFill>
                  <a:schemeClr val="tx1"/>
                </a:solidFill>
                <a:latin typeface="Montserrat"/>
                <a:ea typeface="Playfair Display"/>
                <a:cs typeface="Playfair Display"/>
                <a:sym typeface="Playfair Display"/>
              </a:rPr>
              <a:t> zinnen af</a:t>
            </a:r>
            <a:endParaRPr lang="nl-NL" sz="4400" noProof="0" dirty="0">
              <a:solidFill>
                <a:schemeClr val="tx1"/>
              </a:solidFill>
              <a:latin typeface="Montserrat"/>
            </a:endParaRPr>
          </a:p>
        </p:txBody>
      </p:sp>
      <p:sp>
        <p:nvSpPr>
          <p:cNvPr id="7" name="Google Shape;150;p18">
            <a:extLst>
              <a:ext uri="{FF2B5EF4-FFF2-40B4-BE49-F238E27FC236}">
                <a16:creationId xmlns:a16="http://schemas.microsoft.com/office/drawing/2014/main" id="{3E016D8E-7DC1-2A15-3C09-BEC5E10B73E9}"/>
              </a:ext>
            </a:extLst>
          </p:cNvPr>
          <p:cNvSpPr txBox="1"/>
          <p:nvPr/>
        </p:nvSpPr>
        <p:spPr>
          <a:xfrm>
            <a:off x="6902186" y="2891009"/>
            <a:ext cx="4232843" cy="1615827"/>
          </a:xfrm>
          <a:prstGeom prst="rect">
            <a:avLst/>
          </a:prstGeom>
          <a:noFill/>
          <a:ln>
            <a:noFill/>
          </a:ln>
        </p:spPr>
        <p:txBody>
          <a:bodyPr spcFirstLastPara="1" wrap="square" lIns="0" tIns="0" rIns="0" bIns="0" anchor="t" anchorCtr="0">
            <a:spAutoFit/>
          </a:bodyPr>
          <a:lstStyle/>
          <a:p>
            <a:pPr>
              <a:lnSpc>
                <a:spcPct val="150000"/>
              </a:lnSpc>
            </a:pPr>
            <a:r>
              <a:rPr lang="nl-NL" noProof="0" dirty="0">
                <a:solidFill>
                  <a:schemeClr val="tx1"/>
                </a:solidFill>
                <a:latin typeface="Hanken Grotesk" pitchFamily="2" charset="77"/>
                <a:sym typeface="Inter"/>
              </a:rPr>
              <a:t>Vertrouwen • Veiligheid • Openheid • Durf </a:t>
            </a:r>
          </a:p>
          <a:p>
            <a:pPr>
              <a:lnSpc>
                <a:spcPct val="150000"/>
              </a:lnSpc>
            </a:pPr>
            <a:r>
              <a:rPr lang="nl-NL" noProof="0" dirty="0">
                <a:solidFill>
                  <a:schemeClr val="tx1"/>
                </a:solidFill>
                <a:latin typeface="Hanken Grotesk" pitchFamily="2" charset="77"/>
                <a:sym typeface="Inter"/>
              </a:rPr>
              <a:t>Gehoord worden • Eigenaarschap</a:t>
            </a:r>
          </a:p>
          <a:p>
            <a:pPr>
              <a:lnSpc>
                <a:spcPct val="150000"/>
              </a:lnSpc>
            </a:pPr>
            <a:r>
              <a:rPr lang="nl-NL" noProof="0" dirty="0">
                <a:solidFill>
                  <a:schemeClr val="tx1"/>
                </a:solidFill>
                <a:latin typeface="Hanken Grotesk" pitchFamily="2" charset="77"/>
                <a:sym typeface="Inter"/>
              </a:rPr>
              <a:t> Gelijkwaardigheid • Trots • Dialoog </a:t>
            </a:r>
            <a:endParaRPr lang="nl-NL" dirty="0">
              <a:solidFill>
                <a:schemeClr val="tx1"/>
              </a:solidFill>
              <a:latin typeface="Hanken Grotesk" pitchFamily="2" charset="77"/>
              <a:sym typeface="Inter"/>
            </a:endParaRPr>
          </a:p>
          <a:p>
            <a:pPr>
              <a:lnSpc>
                <a:spcPct val="150000"/>
              </a:lnSpc>
            </a:pPr>
            <a:r>
              <a:rPr lang="nl-NL" noProof="0" dirty="0">
                <a:solidFill>
                  <a:schemeClr val="tx1"/>
                </a:solidFill>
                <a:latin typeface="Hanken Grotesk" pitchFamily="2" charset="77"/>
                <a:sym typeface="Inter"/>
              </a:rPr>
              <a:t>Experimenteren • Energie • Betekenisvol werk Kwaliteit • Verbondenheid </a:t>
            </a:r>
            <a:endParaRPr lang="nl-NL" noProof="0" dirty="0">
              <a:solidFill>
                <a:schemeClr val="tx1"/>
              </a:solidFill>
              <a:latin typeface="Hanken Grotesk" pitchFamily="2" charset="77"/>
            </a:endParaRPr>
          </a:p>
        </p:txBody>
      </p:sp>
      <p:pic>
        <p:nvPicPr>
          <p:cNvPr id="8" name="Afbeelding 7">
            <a:extLst>
              <a:ext uri="{FF2B5EF4-FFF2-40B4-BE49-F238E27FC236}">
                <a16:creationId xmlns:a16="http://schemas.microsoft.com/office/drawing/2014/main" id="{0E4C21EB-B3A8-CE16-B8BA-3408EC2FA2D5}"/>
              </a:ext>
            </a:extLst>
          </p:cNvPr>
          <p:cNvPicPr>
            <a:picLocks noChangeAspect="1"/>
          </p:cNvPicPr>
          <p:nvPr/>
        </p:nvPicPr>
        <p:blipFill>
          <a:blip r:embed="rId4"/>
          <a:stretch>
            <a:fillRect/>
          </a:stretch>
        </p:blipFill>
        <p:spPr>
          <a:xfrm>
            <a:off x="425370" y="338050"/>
            <a:ext cx="1290083" cy="330955"/>
          </a:xfrm>
          <a:prstGeom prst="rect">
            <a:avLst/>
          </a:prstGeom>
        </p:spPr>
      </p:pic>
      <p:pic>
        <p:nvPicPr>
          <p:cNvPr id="4" name="Afbeelding 3">
            <a:extLst>
              <a:ext uri="{FF2B5EF4-FFF2-40B4-BE49-F238E27FC236}">
                <a16:creationId xmlns:a16="http://schemas.microsoft.com/office/drawing/2014/main" id="{6543D51A-6C14-CD60-1943-749C073814C4}"/>
              </a:ext>
            </a:extLst>
          </p:cNvPr>
          <p:cNvPicPr>
            <a:picLocks noChangeAspect="1"/>
          </p:cNvPicPr>
          <p:nvPr/>
        </p:nvPicPr>
        <p:blipFill>
          <a:blip r:embed="rId5"/>
          <a:stretch>
            <a:fillRect/>
          </a:stretch>
        </p:blipFill>
        <p:spPr>
          <a:xfrm>
            <a:off x="452515" y="1812378"/>
            <a:ext cx="520700" cy="495300"/>
          </a:xfrm>
          <a:prstGeom prst="rect">
            <a:avLst/>
          </a:prstGeom>
        </p:spPr>
      </p:pic>
      <p:pic>
        <p:nvPicPr>
          <p:cNvPr id="10" name="Afbeelding 9">
            <a:extLst>
              <a:ext uri="{FF2B5EF4-FFF2-40B4-BE49-F238E27FC236}">
                <a16:creationId xmlns:a16="http://schemas.microsoft.com/office/drawing/2014/main" id="{BC68973D-B2B0-8F48-9D06-F563E3B1DB72}"/>
              </a:ext>
            </a:extLst>
          </p:cNvPr>
          <p:cNvPicPr>
            <a:picLocks noChangeAspect="1"/>
          </p:cNvPicPr>
          <p:nvPr/>
        </p:nvPicPr>
        <p:blipFill>
          <a:blip r:embed="rId6"/>
          <a:stretch>
            <a:fillRect/>
          </a:stretch>
        </p:blipFill>
        <p:spPr>
          <a:xfrm>
            <a:off x="10963119" y="142279"/>
            <a:ext cx="179985" cy="474247"/>
          </a:xfrm>
          <a:prstGeom prst="rect">
            <a:avLst/>
          </a:prstGeom>
        </p:spPr>
      </p:pic>
      <p:sp>
        <p:nvSpPr>
          <p:cNvPr id="12" name="Google Shape;154;p18">
            <a:extLst>
              <a:ext uri="{FF2B5EF4-FFF2-40B4-BE49-F238E27FC236}">
                <a16:creationId xmlns:a16="http://schemas.microsoft.com/office/drawing/2014/main" id="{C864E3FD-19B0-DA33-99AC-399C64645F03}"/>
              </a:ext>
            </a:extLst>
          </p:cNvPr>
          <p:cNvSpPr txBox="1"/>
          <p:nvPr/>
        </p:nvSpPr>
        <p:spPr>
          <a:xfrm>
            <a:off x="10657344" y="597154"/>
            <a:ext cx="735189" cy="246221"/>
          </a:xfrm>
          <a:prstGeom prst="rect">
            <a:avLst/>
          </a:prstGeom>
          <a:noFill/>
          <a:ln>
            <a:noFill/>
          </a:ln>
        </p:spPr>
        <p:txBody>
          <a:bodyPr spcFirstLastPara="1" wrap="square" lIns="104775" tIns="0" rIns="0" bIns="0" anchor="t" anchorCtr="0">
            <a:spAutoFit/>
          </a:bodyPr>
          <a:lstStyle/>
          <a:p>
            <a:pPr marL="0" marR="0" lvl="0" indent="0" algn="l" rtl="0">
              <a:lnSpc>
                <a:spcPct val="160000"/>
              </a:lnSpc>
              <a:spcBef>
                <a:spcPts val="0"/>
              </a:spcBef>
              <a:spcAft>
                <a:spcPts val="0"/>
              </a:spcAft>
              <a:buNone/>
            </a:pPr>
            <a:r>
              <a:rPr lang="nl-NL" sz="1000" noProof="0" dirty="0">
                <a:solidFill>
                  <a:schemeClr val="tx1"/>
                </a:solidFill>
                <a:latin typeface="Hanken Grotesk" pitchFamily="2" charset="77"/>
                <a:sym typeface="Inter"/>
              </a:rPr>
              <a:t>Individueel</a:t>
            </a:r>
            <a:endParaRPr lang="nl-NL" sz="900" noProof="0" dirty="0">
              <a:solidFill>
                <a:schemeClr val="tx1"/>
              </a:solidFill>
              <a:latin typeface="Hanken Grotesk" pitchFamily="2" charset="77"/>
            </a:endParaRPr>
          </a:p>
        </p:txBody>
      </p:sp>
      <p:sp>
        <p:nvSpPr>
          <p:cNvPr id="13" name="Google Shape;154;p18">
            <a:extLst>
              <a:ext uri="{FF2B5EF4-FFF2-40B4-BE49-F238E27FC236}">
                <a16:creationId xmlns:a16="http://schemas.microsoft.com/office/drawing/2014/main" id="{C2C4CD86-EAFA-AAF3-8BB0-F1B877197EBF}"/>
              </a:ext>
            </a:extLst>
          </p:cNvPr>
          <p:cNvSpPr txBox="1"/>
          <p:nvPr/>
        </p:nvSpPr>
        <p:spPr>
          <a:xfrm>
            <a:off x="11576496" y="613415"/>
            <a:ext cx="528887" cy="246221"/>
          </a:xfrm>
          <a:prstGeom prst="rect">
            <a:avLst/>
          </a:prstGeom>
          <a:noFill/>
          <a:ln>
            <a:noFill/>
          </a:ln>
        </p:spPr>
        <p:txBody>
          <a:bodyPr spcFirstLastPara="1" wrap="square" lIns="104775" tIns="0" rIns="0" bIns="0" anchor="t" anchorCtr="0">
            <a:spAutoFit/>
          </a:bodyPr>
          <a:lstStyle/>
          <a:p>
            <a:pPr marL="0" marR="0" lvl="0" indent="0" algn="l" rtl="0">
              <a:lnSpc>
                <a:spcPct val="160000"/>
              </a:lnSpc>
              <a:spcBef>
                <a:spcPts val="0"/>
              </a:spcBef>
              <a:spcAft>
                <a:spcPts val="0"/>
              </a:spcAft>
              <a:buNone/>
            </a:pPr>
            <a:r>
              <a:rPr lang="nl-NL" sz="1000" noProof="0" dirty="0">
                <a:solidFill>
                  <a:schemeClr val="tx1"/>
                </a:solidFill>
                <a:latin typeface="Hanken Grotesk" pitchFamily="2" charset="77"/>
                <a:sym typeface="Inter"/>
              </a:rPr>
              <a:t>5 min</a:t>
            </a:r>
            <a:endParaRPr lang="nl-NL" sz="900" noProof="0" dirty="0">
              <a:solidFill>
                <a:schemeClr val="tx1"/>
              </a:solidFill>
              <a:latin typeface="Hanken Grotesk" pitchFamily="2" charset="77"/>
            </a:endParaRPr>
          </a:p>
        </p:txBody>
      </p:sp>
      <p:pic>
        <p:nvPicPr>
          <p:cNvPr id="15" name="Afbeelding 14">
            <a:extLst>
              <a:ext uri="{FF2B5EF4-FFF2-40B4-BE49-F238E27FC236}">
                <a16:creationId xmlns:a16="http://schemas.microsoft.com/office/drawing/2014/main" id="{FCCBF52F-06D3-9419-1C14-D5621C429D0B}"/>
              </a:ext>
            </a:extLst>
          </p:cNvPr>
          <p:cNvPicPr>
            <a:picLocks noChangeAspect="1"/>
          </p:cNvPicPr>
          <p:nvPr/>
        </p:nvPicPr>
        <p:blipFill>
          <a:blip r:embed="rId7"/>
          <a:stretch>
            <a:fillRect/>
          </a:stretch>
        </p:blipFill>
        <p:spPr>
          <a:xfrm>
            <a:off x="11672711" y="217071"/>
            <a:ext cx="336459" cy="32130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62"/>
        <p:cNvGrpSpPr/>
        <p:nvPr/>
      </p:nvGrpSpPr>
      <p:grpSpPr>
        <a:xfrm>
          <a:off x="0" y="0"/>
          <a:ext cx="0" cy="0"/>
          <a:chOff x="0" y="0"/>
          <a:chExt cx="0" cy="0"/>
        </a:xfrm>
      </p:grpSpPr>
      <p:sp>
        <p:nvSpPr>
          <p:cNvPr id="15" name="Rechthoek 2">
            <a:extLst>
              <a:ext uri="{FF2B5EF4-FFF2-40B4-BE49-F238E27FC236}">
                <a16:creationId xmlns:a16="http://schemas.microsoft.com/office/drawing/2014/main" id="{71EB84E3-5453-2896-3CDC-D4B2FDD26B17}"/>
              </a:ext>
            </a:extLst>
          </p:cNvPr>
          <p:cNvSpPr/>
          <p:nvPr/>
        </p:nvSpPr>
        <p:spPr>
          <a:xfrm rot="5400000">
            <a:off x="6779037" y="2217701"/>
            <a:ext cx="3914679" cy="3841934"/>
          </a:xfrm>
          <a:custGeom>
            <a:avLst/>
            <a:gdLst>
              <a:gd name="csX0" fmla="*/ 0 w 5019891"/>
              <a:gd name="csY0" fmla="*/ 0 h 3731172"/>
              <a:gd name="csX1" fmla="*/ 5019891 w 5019891"/>
              <a:gd name="csY1" fmla="*/ 0 h 3731172"/>
              <a:gd name="csX2" fmla="*/ 5019891 w 5019891"/>
              <a:gd name="csY2" fmla="*/ 3731172 h 3731172"/>
              <a:gd name="csX3" fmla="*/ 0 w 5019891"/>
              <a:gd name="csY3" fmla="*/ 3731172 h 3731172"/>
              <a:gd name="csX4" fmla="*/ 0 w 5019891"/>
              <a:gd name="csY4" fmla="*/ 0 h 3731172"/>
              <a:gd name="csX0" fmla="*/ 0 w 5087624"/>
              <a:gd name="csY0" fmla="*/ 124178 h 3855350"/>
              <a:gd name="csX1" fmla="*/ 5087624 w 5087624"/>
              <a:gd name="csY1" fmla="*/ 0 h 3855350"/>
              <a:gd name="csX2" fmla="*/ 5019891 w 5087624"/>
              <a:gd name="csY2" fmla="*/ 3855350 h 3855350"/>
              <a:gd name="csX3" fmla="*/ 0 w 5087624"/>
              <a:gd name="csY3" fmla="*/ 3855350 h 3855350"/>
              <a:gd name="csX4" fmla="*/ 0 w 5087624"/>
              <a:gd name="csY4" fmla="*/ 124178 h 3855350"/>
              <a:gd name="csX0" fmla="*/ 90311 w 5177935"/>
              <a:gd name="csY0" fmla="*/ 124178 h 3945661"/>
              <a:gd name="csX1" fmla="*/ 5177935 w 5177935"/>
              <a:gd name="csY1" fmla="*/ 0 h 3945661"/>
              <a:gd name="csX2" fmla="*/ 5110202 w 5177935"/>
              <a:gd name="csY2" fmla="*/ 3855350 h 3945661"/>
              <a:gd name="csX3" fmla="*/ 0 w 5177935"/>
              <a:gd name="csY3" fmla="*/ 3945661 h 3945661"/>
              <a:gd name="csX4" fmla="*/ 90311 w 5177935"/>
              <a:gd name="csY4" fmla="*/ 124178 h 3945661"/>
              <a:gd name="csX0" fmla="*/ 90311 w 5177935"/>
              <a:gd name="csY0" fmla="*/ 124178 h 3945661"/>
              <a:gd name="csX1" fmla="*/ 5177935 w 5177935"/>
              <a:gd name="csY1" fmla="*/ 0 h 3945661"/>
              <a:gd name="csX2" fmla="*/ 5166647 w 5177935"/>
              <a:gd name="csY2" fmla="*/ 3911795 h 3945661"/>
              <a:gd name="csX3" fmla="*/ 0 w 5177935"/>
              <a:gd name="csY3" fmla="*/ 3945661 h 3945661"/>
              <a:gd name="csX4" fmla="*/ 90311 w 5177935"/>
              <a:gd name="csY4" fmla="*/ 124178 h 3945661"/>
              <a:gd name="csX0" fmla="*/ 45155 w 5177935"/>
              <a:gd name="csY0" fmla="*/ 90311 h 3945661"/>
              <a:gd name="csX1" fmla="*/ 5177935 w 5177935"/>
              <a:gd name="csY1" fmla="*/ 0 h 3945661"/>
              <a:gd name="csX2" fmla="*/ 5166647 w 5177935"/>
              <a:gd name="csY2" fmla="*/ 3911795 h 3945661"/>
              <a:gd name="csX3" fmla="*/ 0 w 5177935"/>
              <a:gd name="csY3" fmla="*/ 3945661 h 3945661"/>
              <a:gd name="csX4" fmla="*/ 45155 w 5177935"/>
              <a:gd name="csY4" fmla="*/ 90311 h 3945661"/>
              <a:gd name="csX0" fmla="*/ 45155 w 5177935"/>
              <a:gd name="csY0" fmla="*/ 33866 h 3889216"/>
              <a:gd name="csX1" fmla="*/ 5177935 w 5177935"/>
              <a:gd name="csY1" fmla="*/ 0 h 3889216"/>
              <a:gd name="csX2" fmla="*/ 5166647 w 5177935"/>
              <a:gd name="csY2" fmla="*/ 3855350 h 3889216"/>
              <a:gd name="csX3" fmla="*/ 0 w 5177935"/>
              <a:gd name="csY3" fmla="*/ 3889216 h 3889216"/>
              <a:gd name="csX4" fmla="*/ 45155 w 5177935"/>
              <a:gd name="csY4" fmla="*/ 33866 h 3889216"/>
              <a:gd name="csX0" fmla="*/ 101599 w 5234379"/>
              <a:gd name="csY0" fmla="*/ 33866 h 4047261"/>
              <a:gd name="csX1" fmla="*/ 5234379 w 5234379"/>
              <a:gd name="csY1" fmla="*/ 0 h 4047261"/>
              <a:gd name="csX2" fmla="*/ 5223091 w 5234379"/>
              <a:gd name="csY2" fmla="*/ 3855350 h 4047261"/>
              <a:gd name="csX3" fmla="*/ 0 w 5234379"/>
              <a:gd name="csY3" fmla="*/ 4047261 h 4047261"/>
              <a:gd name="csX4" fmla="*/ 101599 w 5234379"/>
              <a:gd name="csY4" fmla="*/ 33866 h 4047261"/>
              <a:gd name="csX0" fmla="*/ 56705 w 5189485"/>
              <a:gd name="csY0" fmla="*/ 33866 h 3855350"/>
              <a:gd name="csX1" fmla="*/ 5189485 w 5189485"/>
              <a:gd name="csY1" fmla="*/ 0 h 3855350"/>
              <a:gd name="csX2" fmla="*/ 5178197 w 5189485"/>
              <a:gd name="csY2" fmla="*/ 3855350 h 3855350"/>
              <a:gd name="csX3" fmla="*/ 0 w 5189485"/>
              <a:gd name="csY3" fmla="*/ 3805641 h 3855350"/>
              <a:gd name="csX4" fmla="*/ 56705 w 5189485"/>
              <a:gd name="csY4" fmla="*/ 33866 h 3855350"/>
            </a:gdLst>
            <a:ahLst/>
            <a:cxnLst>
              <a:cxn ang="0">
                <a:pos x="csX0" y="csY0"/>
              </a:cxn>
              <a:cxn ang="0">
                <a:pos x="csX1" y="csY1"/>
              </a:cxn>
              <a:cxn ang="0">
                <a:pos x="csX2" y="csY2"/>
              </a:cxn>
              <a:cxn ang="0">
                <a:pos x="csX3" y="csY3"/>
              </a:cxn>
              <a:cxn ang="0">
                <a:pos x="csX4" y="csY4"/>
              </a:cxn>
            </a:cxnLst>
            <a:rect l="l" t="t" r="r" b="b"/>
            <a:pathLst>
              <a:path w="5189485" h="3855350">
                <a:moveTo>
                  <a:pt x="56705" y="33866"/>
                </a:moveTo>
                <a:lnTo>
                  <a:pt x="5189485" y="0"/>
                </a:lnTo>
                <a:cubicBezTo>
                  <a:pt x="5185722" y="1303932"/>
                  <a:pt x="5181960" y="2551418"/>
                  <a:pt x="5178197" y="3855350"/>
                </a:cubicBezTo>
                <a:lnTo>
                  <a:pt x="0" y="3805641"/>
                </a:lnTo>
                <a:lnTo>
                  <a:pt x="56705" y="33866"/>
                </a:lnTo>
                <a:close/>
              </a:path>
            </a:pathLst>
          </a:custGeom>
          <a:solidFill>
            <a:srgbClr val="F8ED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atin typeface="Hanken Grotesk" pitchFamily="2" charset="77"/>
            </a:endParaRPr>
          </a:p>
        </p:txBody>
      </p:sp>
      <p:sp>
        <p:nvSpPr>
          <p:cNvPr id="13" name="Rechthoek 2">
            <a:extLst>
              <a:ext uri="{FF2B5EF4-FFF2-40B4-BE49-F238E27FC236}">
                <a16:creationId xmlns:a16="http://schemas.microsoft.com/office/drawing/2014/main" id="{5638CE96-3052-1F97-20C2-377C5EEDE604}"/>
              </a:ext>
            </a:extLst>
          </p:cNvPr>
          <p:cNvSpPr/>
          <p:nvPr/>
        </p:nvSpPr>
        <p:spPr>
          <a:xfrm rot="5400000">
            <a:off x="1312963" y="2264314"/>
            <a:ext cx="3914679" cy="3748703"/>
          </a:xfrm>
          <a:custGeom>
            <a:avLst/>
            <a:gdLst>
              <a:gd name="csX0" fmla="*/ 0 w 5019891"/>
              <a:gd name="csY0" fmla="*/ 0 h 3731172"/>
              <a:gd name="csX1" fmla="*/ 5019891 w 5019891"/>
              <a:gd name="csY1" fmla="*/ 0 h 3731172"/>
              <a:gd name="csX2" fmla="*/ 5019891 w 5019891"/>
              <a:gd name="csY2" fmla="*/ 3731172 h 3731172"/>
              <a:gd name="csX3" fmla="*/ 0 w 5019891"/>
              <a:gd name="csY3" fmla="*/ 3731172 h 3731172"/>
              <a:gd name="csX4" fmla="*/ 0 w 5019891"/>
              <a:gd name="csY4" fmla="*/ 0 h 3731172"/>
              <a:gd name="csX0" fmla="*/ 0 w 5087624"/>
              <a:gd name="csY0" fmla="*/ 124178 h 3855350"/>
              <a:gd name="csX1" fmla="*/ 5087624 w 5087624"/>
              <a:gd name="csY1" fmla="*/ 0 h 3855350"/>
              <a:gd name="csX2" fmla="*/ 5019891 w 5087624"/>
              <a:gd name="csY2" fmla="*/ 3855350 h 3855350"/>
              <a:gd name="csX3" fmla="*/ 0 w 5087624"/>
              <a:gd name="csY3" fmla="*/ 3855350 h 3855350"/>
              <a:gd name="csX4" fmla="*/ 0 w 5087624"/>
              <a:gd name="csY4" fmla="*/ 124178 h 3855350"/>
              <a:gd name="csX0" fmla="*/ 90311 w 5177935"/>
              <a:gd name="csY0" fmla="*/ 124178 h 3945661"/>
              <a:gd name="csX1" fmla="*/ 5177935 w 5177935"/>
              <a:gd name="csY1" fmla="*/ 0 h 3945661"/>
              <a:gd name="csX2" fmla="*/ 5110202 w 5177935"/>
              <a:gd name="csY2" fmla="*/ 3855350 h 3945661"/>
              <a:gd name="csX3" fmla="*/ 0 w 5177935"/>
              <a:gd name="csY3" fmla="*/ 3945661 h 3945661"/>
              <a:gd name="csX4" fmla="*/ 90311 w 5177935"/>
              <a:gd name="csY4" fmla="*/ 124178 h 3945661"/>
              <a:gd name="csX0" fmla="*/ 90311 w 5177935"/>
              <a:gd name="csY0" fmla="*/ 124178 h 3945661"/>
              <a:gd name="csX1" fmla="*/ 5177935 w 5177935"/>
              <a:gd name="csY1" fmla="*/ 0 h 3945661"/>
              <a:gd name="csX2" fmla="*/ 5166647 w 5177935"/>
              <a:gd name="csY2" fmla="*/ 3911795 h 3945661"/>
              <a:gd name="csX3" fmla="*/ 0 w 5177935"/>
              <a:gd name="csY3" fmla="*/ 3945661 h 3945661"/>
              <a:gd name="csX4" fmla="*/ 90311 w 5177935"/>
              <a:gd name="csY4" fmla="*/ 124178 h 3945661"/>
              <a:gd name="csX0" fmla="*/ 45155 w 5177935"/>
              <a:gd name="csY0" fmla="*/ 90311 h 3945661"/>
              <a:gd name="csX1" fmla="*/ 5177935 w 5177935"/>
              <a:gd name="csY1" fmla="*/ 0 h 3945661"/>
              <a:gd name="csX2" fmla="*/ 5166647 w 5177935"/>
              <a:gd name="csY2" fmla="*/ 3911795 h 3945661"/>
              <a:gd name="csX3" fmla="*/ 0 w 5177935"/>
              <a:gd name="csY3" fmla="*/ 3945661 h 3945661"/>
              <a:gd name="csX4" fmla="*/ 45155 w 5177935"/>
              <a:gd name="csY4" fmla="*/ 90311 h 3945661"/>
              <a:gd name="csX0" fmla="*/ 45155 w 5177935"/>
              <a:gd name="csY0" fmla="*/ 33866 h 3889216"/>
              <a:gd name="csX1" fmla="*/ 5177935 w 5177935"/>
              <a:gd name="csY1" fmla="*/ 0 h 3889216"/>
              <a:gd name="csX2" fmla="*/ 5166647 w 5177935"/>
              <a:gd name="csY2" fmla="*/ 3855350 h 3889216"/>
              <a:gd name="csX3" fmla="*/ 0 w 5177935"/>
              <a:gd name="csY3" fmla="*/ 3889216 h 3889216"/>
              <a:gd name="csX4" fmla="*/ 45155 w 5177935"/>
              <a:gd name="csY4" fmla="*/ 33866 h 3889216"/>
              <a:gd name="csX0" fmla="*/ 101599 w 5234379"/>
              <a:gd name="csY0" fmla="*/ 33866 h 4047261"/>
              <a:gd name="csX1" fmla="*/ 5234379 w 5234379"/>
              <a:gd name="csY1" fmla="*/ 0 h 4047261"/>
              <a:gd name="csX2" fmla="*/ 5223091 w 5234379"/>
              <a:gd name="csY2" fmla="*/ 3855350 h 4047261"/>
              <a:gd name="csX3" fmla="*/ 0 w 5234379"/>
              <a:gd name="csY3" fmla="*/ 4047261 h 4047261"/>
              <a:gd name="csX4" fmla="*/ 101599 w 5234379"/>
              <a:gd name="csY4" fmla="*/ 33866 h 4047261"/>
              <a:gd name="csX0" fmla="*/ 56705 w 5189485"/>
              <a:gd name="csY0" fmla="*/ 33866 h 3855350"/>
              <a:gd name="csX1" fmla="*/ 5189485 w 5189485"/>
              <a:gd name="csY1" fmla="*/ 0 h 3855350"/>
              <a:gd name="csX2" fmla="*/ 5178197 w 5189485"/>
              <a:gd name="csY2" fmla="*/ 3855350 h 3855350"/>
              <a:gd name="csX3" fmla="*/ 0 w 5189485"/>
              <a:gd name="csY3" fmla="*/ 3805641 h 3855350"/>
              <a:gd name="csX4" fmla="*/ 56705 w 5189485"/>
              <a:gd name="csY4" fmla="*/ 33866 h 3855350"/>
            </a:gdLst>
            <a:ahLst/>
            <a:cxnLst>
              <a:cxn ang="0">
                <a:pos x="csX0" y="csY0"/>
              </a:cxn>
              <a:cxn ang="0">
                <a:pos x="csX1" y="csY1"/>
              </a:cxn>
              <a:cxn ang="0">
                <a:pos x="csX2" y="csY2"/>
              </a:cxn>
              <a:cxn ang="0">
                <a:pos x="csX3" y="csY3"/>
              </a:cxn>
              <a:cxn ang="0">
                <a:pos x="csX4" y="csY4"/>
              </a:cxn>
            </a:cxnLst>
            <a:rect l="l" t="t" r="r" b="b"/>
            <a:pathLst>
              <a:path w="5189485" h="3855350">
                <a:moveTo>
                  <a:pt x="56705" y="33866"/>
                </a:moveTo>
                <a:lnTo>
                  <a:pt x="5189485" y="0"/>
                </a:lnTo>
                <a:cubicBezTo>
                  <a:pt x="5185722" y="1303932"/>
                  <a:pt x="5181960" y="2551418"/>
                  <a:pt x="5178197" y="3855350"/>
                </a:cubicBezTo>
                <a:lnTo>
                  <a:pt x="0" y="3805641"/>
                </a:lnTo>
                <a:lnTo>
                  <a:pt x="56705" y="33866"/>
                </a:lnTo>
                <a:close/>
              </a:path>
            </a:pathLst>
          </a:custGeom>
          <a:solidFill>
            <a:srgbClr val="F8ED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atin typeface="Hanken Grotesk" pitchFamily="2" charset="77"/>
            </a:endParaRPr>
          </a:p>
        </p:txBody>
      </p:sp>
      <p:sp>
        <p:nvSpPr>
          <p:cNvPr id="166" name="Google Shape;166;p19"/>
          <p:cNvSpPr txBox="1"/>
          <p:nvPr/>
        </p:nvSpPr>
        <p:spPr>
          <a:xfrm>
            <a:off x="1837629" y="3862800"/>
            <a:ext cx="3069823" cy="1526572"/>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nl-NL" sz="2000" b="1" noProof="0" dirty="0">
                <a:solidFill>
                  <a:schemeClr val="tx1"/>
                </a:solidFill>
                <a:latin typeface="Montserrat" pitchFamily="2" charset="77"/>
                <a:sym typeface="Inter"/>
              </a:rPr>
              <a:t>Geen oplossingen </a:t>
            </a:r>
          </a:p>
          <a:p>
            <a:pPr>
              <a:lnSpc>
                <a:spcPct val="160000"/>
              </a:lnSpc>
            </a:pPr>
            <a:r>
              <a:rPr lang="nl-NL" noProof="0" dirty="0">
                <a:solidFill>
                  <a:schemeClr val="tx1"/>
                </a:solidFill>
                <a:latin typeface="Hanken Grotesk"/>
                <a:sym typeface="Inter"/>
              </a:rPr>
              <a:t>Heb je een </a:t>
            </a:r>
            <a:r>
              <a:rPr lang="nl-NL" dirty="0">
                <a:solidFill>
                  <a:schemeClr val="tx1"/>
                </a:solidFill>
                <a:latin typeface="Hanken Grotesk"/>
                <a:sym typeface="Inter"/>
              </a:rPr>
              <a:t>oplossing</a:t>
            </a:r>
            <a:r>
              <a:rPr lang="nl-NL" noProof="0" dirty="0">
                <a:solidFill>
                  <a:schemeClr val="tx1"/>
                </a:solidFill>
                <a:latin typeface="Hanken Grotesk"/>
                <a:sym typeface="Inter"/>
              </a:rPr>
              <a:t> opgeschreven, zoals ‘meer overleg’? Schrijf het dan om naar een </a:t>
            </a:r>
            <a:r>
              <a:rPr lang="nl-NL" dirty="0">
                <a:solidFill>
                  <a:schemeClr val="tx1"/>
                </a:solidFill>
                <a:latin typeface="Hanken Grotesk"/>
                <a:sym typeface="Inter"/>
              </a:rPr>
              <a:t>ervaring</a:t>
            </a:r>
            <a:r>
              <a:rPr lang="nl-NL" noProof="0" dirty="0">
                <a:solidFill>
                  <a:schemeClr val="tx1"/>
                </a:solidFill>
                <a:latin typeface="Hanken Grotesk"/>
                <a:sym typeface="Inter"/>
              </a:rPr>
              <a:t> zoals 'gehoord worden'.  </a:t>
            </a:r>
            <a:endParaRPr lang="nl-NL" noProof="0" dirty="0">
              <a:solidFill>
                <a:schemeClr val="tx1"/>
              </a:solidFill>
              <a:latin typeface="Hanken Grotesk"/>
            </a:endParaRPr>
          </a:p>
        </p:txBody>
      </p:sp>
      <p:sp>
        <p:nvSpPr>
          <p:cNvPr id="168" name="Google Shape;168;p19"/>
          <p:cNvSpPr txBox="1"/>
          <p:nvPr/>
        </p:nvSpPr>
        <p:spPr>
          <a:xfrm>
            <a:off x="7398047" y="3863012"/>
            <a:ext cx="3069823" cy="1526572"/>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nl-NL" sz="2000" b="1" noProof="0" dirty="0">
                <a:solidFill>
                  <a:schemeClr val="tx1"/>
                </a:solidFill>
                <a:latin typeface="Montserrat"/>
                <a:sym typeface="Inter"/>
              </a:rPr>
              <a:t>Wat raakt je echt? </a:t>
            </a:r>
          </a:p>
          <a:p>
            <a:pPr>
              <a:lnSpc>
                <a:spcPct val="160000"/>
              </a:lnSpc>
            </a:pPr>
            <a:r>
              <a:rPr lang="nl-NL" noProof="0" dirty="0">
                <a:solidFill>
                  <a:schemeClr val="tx1"/>
                </a:solidFill>
                <a:latin typeface="Hanken Grotesk" pitchFamily="2" charset="77"/>
                <a:sym typeface="Inter"/>
              </a:rPr>
              <a:t>Pak nu de post-it met de zin die voor jou het meest essentieel voelt. Waar gaat je hart sneller van kloppen?</a:t>
            </a:r>
            <a:endParaRPr lang="nl-NL" noProof="0" dirty="0">
              <a:solidFill>
                <a:schemeClr val="tx1"/>
              </a:solidFill>
              <a:latin typeface="Hanken Grotesk" pitchFamily="2" charset="77"/>
            </a:endParaRPr>
          </a:p>
        </p:txBody>
      </p:sp>
      <p:sp>
        <p:nvSpPr>
          <p:cNvPr id="2" name="Google Shape;106;p15">
            <a:extLst>
              <a:ext uri="{FF2B5EF4-FFF2-40B4-BE49-F238E27FC236}">
                <a16:creationId xmlns:a16="http://schemas.microsoft.com/office/drawing/2014/main" id="{F38ADA18-F087-02D1-BBB8-278809F00D2B}"/>
              </a:ext>
            </a:extLst>
          </p:cNvPr>
          <p:cNvSpPr txBox="1"/>
          <p:nvPr/>
        </p:nvSpPr>
        <p:spPr>
          <a:xfrm>
            <a:off x="952500" y="916842"/>
            <a:ext cx="11001375" cy="67710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4400" b="1" u="none" strike="noStrike" cap="none" dirty="0">
                <a:solidFill>
                  <a:schemeClr val="tx1"/>
                </a:solidFill>
                <a:latin typeface="Montserrat"/>
                <a:ea typeface="Playfair Display"/>
                <a:cs typeface="Playfair Display"/>
                <a:sym typeface="Playfair Display"/>
              </a:rPr>
              <a:t>Stap 2: de </a:t>
            </a:r>
            <a:r>
              <a:rPr lang="en-US" sz="4400" b="1" dirty="0">
                <a:solidFill>
                  <a:schemeClr val="tx1"/>
                </a:solidFill>
                <a:latin typeface="Montserrat"/>
                <a:ea typeface="Playfair Display"/>
                <a:cs typeface="Playfair Display"/>
                <a:sym typeface="Playfair Display"/>
              </a:rPr>
              <a:t>c</a:t>
            </a:r>
            <a:r>
              <a:rPr lang="en-US" sz="4400" b="1" u="none" strike="noStrike" cap="none" dirty="0">
                <a:solidFill>
                  <a:schemeClr val="tx1"/>
                </a:solidFill>
                <a:latin typeface="Montserrat"/>
                <a:ea typeface="Playfair Display"/>
                <a:cs typeface="Playfair Display"/>
                <a:sym typeface="Playfair Display"/>
              </a:rPr>
              <a:t>heck &amp; focus</a:t>
            </a:r>
            <a:endParaRPr sz="4400" dirty="0">
              <a:solidFill>
                <a:schemeClr val="tx1"/>
              </a:solidFill>
              <a:latin typeface="Montserrat"/>
            </a:endParaRPr>
          </a:p>
        </p:txBody>
      </p:sp>
      <p:pic>
        <p:nvPicPr>
          <p:cNvPr id="7" name="Afbeelding 6">
            <a:extLst>
              <a:ext uri="{FF2B5EF4-FFF2-40B4-BE49-F238E27FC236}">
                <a16:creationId xmlns:a16="http://schemas.microsoft.com/office/drawing/2014/main" id="{EC6E6C81-148D-245D-9B6A-8D0CABFD2E61}"/>
              </a:ext>
            </a:extLst>
          </p:cNvPr>
          <p:cNvPicPr>
            <a:picLocks noChangeAspect="1"/>
          </p:cNvPicPr>
          <p:nvPr/>
        </p:nvPicPr>
        <p:blipFill>
          <a:blip r:embed="rId3"/>
          <a:stretch>
            <a:fillRect/>
          </a:stretch>
        </p:blipFill>
        <p:spPr>
          <a:xfrm>
            <a:off x="425370" y="338050"/>
            <a:ext cx="1290083" cy="330955"/>
          </a:xfrm>
          <a:prstGeom prst="rect">
            <a:avLst/>
          </a:prstGeom>
        </p:spPr>
      </p:pic>
      <p:sp>
        <p:nvSpPr>
          <p:cNvPr id="3" name="Rechthoek 2">
            <a:extLst>
              <a:ext uri="{FF2B5EF4-FFF2-40B4-BE49-F238E27FC236}">
                <a16:creationId xmlns:a16="http://schemas.microsoft.com/office/drawing/2014/main" id="{783C3704-5CDC-1CD9-3703-411B43458971}"/>
              </a:ext>
            </a:extLst>
          </p:cNvPr>
          <p:cNvSpPr/>
          <p:nvPr/>
        </p:nvSpPr>
        <p:spPr>
          <a:xfrm>
            <a:off x="10657344" y="-211577"/>
            <a:ext cx="1654233" cy="1228640"/>
          </a:xfrm>
          <a:custGeom>
            <a:avLst/>
            <a:gdLst>
              <a:gd name="csX0" fmla="*/ 0 w 5019891"/>
              <a:gd name="csY0" fmla="*/ 0 h 3731172"/>
              <a:gd name="csX1" fmla="*/ 5019891 w 5019891"/>
              <a:gd name="csY1" fmla="*/ 0 h 3731172"/>
              <a:gd name="csX2" fmla="*/ 5019891 w 5019891"/>
              <a:gd name="csY2" fmla="*/ 3731172 h 3731172"/>
              <a:gd name="csX3" fmla="*/ 0 w 5019891"/>
              <a:gd name="csY3" fmla="*/ 3731172 h 3731172"/>
              <a:gd name="csX4" fmla="*/ 0 w 5019891"/>
              <a:gd name="csY4" fmla="*/ 0 h 3731172"/>
              <a:gd name="csX0" fmla="*/ 0 w 5087624"/>
              <a:gd name="csY0" fmla="*/ 124178 h 3855350"/>
              <a:gd name="csX1" fmla="*/ 5087624 w 5087624"/>
              <a:gd name="csY1" fmla="*/ 0 h 3855350"/>
              <a:gd name="csX2" fmla="*/ 5019891 w 5087624"/>
              <a:gd name="csY2" fmla="*/ 3855350 h 3855350"/>
              <a:gd name="csX3" fmla="*/ 0 w 5087624"/>
              <a:gd name="csY3" fmla="*/ 3855350 h 3855350"/>
              <a:gd name="csX4" fmla="*/ 0 w 5087624"/>
              <a:gd name="csY4" fmla="*/ 124178 h 3855350"/>
              <a:gd name="csX0" fmla="*/ 90311 w 5177935"/>
              <a:gd name="csY0" fmla="*/ 124178 h 3945661"/>
              <a:gd name="csX1" fmla="*/ 5177935 w 5177935"/>
              <a:gd name="csY1" fmla="*/ 0 h 3945661"/>
              <a:gd name="csX2" fmla="*/ 5110202 w 5177935"/>
              <a:gd name="csY2" fmla="*/ 3855350 h 3945661"/>
              <a:gd name="csX3" fmla="*/ 0 w 5177935"/>
              <a:gd name="csY3" fmla="*/ 3945661 h 3945661"/>
              <a:gd name="csX4" fmla="*/ 90311 w 5177935"/>
              <a:gd name="csY4" fmla="*/ 124178 h 3945661"/>
              <a:gd name="csX0" fmla="*/ 90311 w 5177935"/>
              <a:gd name="csY0" fmla="*/ 124178 h 3945661"/>
              <a:gd name="csX1" fmla="*/ 5177935 w 5177935"/>
              <a:gd name="csY1" fmla="*/ 0 h 3945661"/>
              <a:gd name="csX2" fmla="*/ 5166647 w 5177935"/>
              <a:gd name="csY2" fmla="*/ 3911795 h 3945661"/>
              <a:gd name="csX3" fmla="*/ 0 w 5177935"/>
              <a:gd name="csY3" fmla="*/ 3945661 h 3945661"/>
              <a:gd name="csX4" fmla="*/ 90311 w 5177935"/>
              <a:gd name="csY4" fmla="*/ 124178 h 3945661"/>
              <a:gd name="csX0" fmla="*/ 45155 w 5177935"/>
              <a:gd name="csY0" fmla="*/ 90311 h 3945661"/>
              <a:gd name="csX1" fmla="*/ 5177935 w 5177935"/>
              <a:gd name="csY1" fmla="*/ 0 h 3945661"/>
              <a:gd name="csX2" fmla="*/ 5166647 w 5177935"/>
              <a:gd name="csY2" fmla="*/ 3911795 h 3945661"/>
              <a:gd name="csX3" fmla="*/ 0 w 5177935"/>
              <a:gd name="csY3" fmla="*/ 3945661 h 3945661"/>
              <a:gd name="csX4" fmla="*/ 45155 w 5177935"/>
              <a:gd name="csY4" fmla="*/ 90311 h 3945661"/>
              <a:gd name="csX0" fmla="*/ 45155 w 5177935"/>
              <a:gd name="csY0" fmla="*/ 33866 h 3889216"/>
              <a:gd name="csX1" fmla="*/ 5177935 w 5177935"/>
              <a:gd name="csY1" fmla="*/ 0 h 3889216"/>
              <a:gd name="csX2" fmla="*/ 5166647 w 5177935"/>
              <a:gd name="csY2" fmla="*/ 3855350 h 3889216"/>
              <a:gd name="csX3" fmla="*/ 0 w 5177935"/>
              <a:gd name="csY3" fmla="*/ 3889216 h 3889216"/>
              <a:gd name="csX4" fmla="*/ 45155 w 5177935"/>
              <a:gd name="csY4" fmla="*/ 33866 h 3889216"/>
              <a:gd name="csX0" fmla="*/ 101599 w 5234379"/>
              <a:gd name="csY0" fmla="*/ 33866 h 4047261"/>
              <a:gd name="csX1" fmla="*/ 5234379 w 5234379"/>
              <a:gd name="csY1" fmla="*/ 0 h 4047261"/>
              <a:gd name="csX2" fmla="*/ 5223091 w 5234379"/>
              <a:gd name="csY2" fmla="*/ 3855350 h 4047261"/>
              <a:gd name="csX3" fmla="*/ 0 w 5234379"/>
              <a:gd name="csY3" fmla="*/ 4047261 h 4047261"/>
              <a:gd name="csX4" fmla="*/ 101599 w 5234379"/>
              <a:gd name="csY4" fmla="*/ 33866 h 4047261"/>
            </a:gdLst>
            <a:ahLst/>
            <a:cxnLst>
              <a:cxn ang="0">
                <a:pos x="csX0" y="csY0"/>
              </a:cxn>
              <a:cxn ang="0">
                <a:pos x="csX1" y="csY1"/>
              </a:cxn>
              <a:cxn ang="0">
                <a:pos x="csX2" y="csY2"/>
              </a:cxn>
              <a:cxn ang="0">
                <a:pos x="csX3" y="csY3"/>
              </a:cxn>
              <a:cxn ang="0">
                <a:pos x="csX4" y="csY4"/>
              </a:cxn>
            </a:cxnLst>
            <a:rect l="l" t="t" r="r" b="b"/>
            <a:pathLst>
              <a:path w="5234379" h="4047261">
                <a:moveTo>
                  <a:pt x="101599" y="33866"/>
                </a:moveTo>
                <a:lnTo>
                  <a:pt x="5234379" y="0"/>
                </a:lnTo>
                <a:cubicBezTo>
                  <a:pt x="5230616" y="1303932"/>
                  <a:pt x="5226854" y="2551418"/>
                  <a:pt x="5223091" y="3855350"/>
                </a:cubicBezTo>
                <a:lnTo>
                  <a:pt x="0" y="4047261"/>
                </a:lnTo>
                <a:lnTo>
                  <a:pt x="101599" y="33866"/>
                </a:lnTo>
                <a:close/>
              </a:path>
            </a:pathLst>
          </a:custGeom>
          <a:solidFill>
            <a:srgbClr val="EBCC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atin typeface="Hanken Grotesk" pitchFamily="2" charset="77"/>
            </a:endParaRPr>
          </a:p>
        </p:txBody>
      </p:sp>
      <p:pic>
        <p:nvPicPr>
          <p:cNvPr id="4" name="Afbeelding 3">
            <a:extLst>
              <a:ext uri="{FF2B5EF4-FFF2-40B4-BE49-F238E27FC236}">
                <a16:creationId xmlns:a16="http://schemas.microsoft.com/office/drawing/2014/main" id="{34D3FC65-D974-FE7F-9292-B7193730C4BD}"/>
              </a:ext>
            </a:extLst>
          </p:cNvPr>
          <p:cNvPicPr>
            <a:picLocks noChangeAspect="1"/>
          </p:cNvPicPr>
          <p:nvPr/>
        </p:nvPicPr>
        <p:blipFill>
          <a:blip r:embed="rId4"/>
          <a:stretch>
            <a:fillRect/>
          </a:stretch>
        </p:blipFill>
        <p:spPr>
          <a:xfrm>
            <a:off x="10963119" y="142279"/>
            <a:ext cx="179985" cy="474247"/>
          </a:xfrm>
          <a:prstGeom prst="rect">
            <a:avLst/>
          </a:prstGeom>
        </p:spPr>
      </p:pic>
      <p:sp>
        <p:nvSpPr>
          <p:cNvPr id="6" name="Google Shape;154;p18">
            <a:extLst>
              <a:ext uri="{FF2B5EF4-FFF2-40B4-BE49-F238E27FC236}">
                <a16:creationId xmlns:a16="http://schemas.microsoft.com/office/drawing/2014/main" id="{4D6EC863-8E86-C356-7FD5-743C864A74B6}"/>
              </a:ext>
            </a:extLst>
          </p:cNvPr>
          <p:cNvSpPr txBox="1"/>
          <p:nvPr/>
        </p:nvSpPr>
        <p:spPr>
          <a:xfrm>
            <a:off x="11576496" y="613415"/>
            <a:ext cx="528887" cy="246221"/>
          </a:xfrm>
          <a:prstGeom prst="rect">
            <a:avLst/>
          </a:prstGeom>
          <a:noFill/>
          <a:ln>
            <a:noFill/>
          </a:ln>
        </p:spPr>
        <p:txBody>
          <a:bodyPr spcFirstLastPara="1" wrap="square" lIns="104775" tIns="0" rIns="0" bIns="0" anchor="t" anchorCtr="0">
            <a:spAutoFit/>
          </a:bodyPr>
          <a:lstStyle/>
          <a:p>
            <a:pPr marL="0" marR="0" lvl="0" indent="0" algn="l" rtl="0">
              <a:lnSpc>
                <a:spcPct val="160000"/>
              </a:lnSpc>
              <a:spcBef>
                <a:spcPts val="0"/>
              </a:spcBef>
              <a:spcAft>
                <a:spcPts val="0"/>
              </a:spcAft>
              <a:buNone/>
            </a:pPr>
            <a:r>
              <a:rPr lang="nl-NL" sz="1000" noProof="0" dirty="0">
                <a:solidFill>
                  <a:schemeClr val="tx1"/>
                </a:solidFill>
                <a:latin typeface="Hanken Grotesk" pitchFamily="2" charset="77"/>
                <a:sym typeface="Inter"/>
              </a:rPr>
              <a:t>5 min</a:t>
            </a:r>
            <a:endParaRPr lang="nl-NL" sz="900" noProof="0" dirty="0">
              <a:solidFill>
                <a:schemeClr val="tx1"/>
              </a:solidFill>
              <a:latin typeface="Hanken Grotesk" pitchFamily="2" charset="77"/>
            </a:endParaRPr>
          </a:p>
        </p:txBody>
      </p:sp>
      <p:pic>
        <p:nvPicPr>
          <p:cNvPr id="8" name="Afbeelding 7">
            <a:extLst>
              <a:ext uri="{FF2B5EF4-FFF2-40B4-BE49-F238E27FC236}">
                <a16:creationId xmlns:a16="http://schemas.microsoft.com/office/drawing/2014/main" id="{0CE7C39C-47F9-24CB-5328-6219FA79F9FE}"/>
              </a:ext>
            </a:extLst>
          </p:cNvPr>
          <p:cNvPicPr>
            <a:picLocks noChangeAspect="1"/>
          </p:cNvPicPr>
          <p:nvPr/>
        </p:nvPicPr>
        <p:blipFill>
          <a:blip r:embed="rId5"/>
          <a:stretch>
            <a:fillRect/>
          </a:stretch>
        </p:blipFill>
        <p:spPr>
          <a:xfrm>
            <a:off x="11672711" y="217071"/>
            <a:ext cx="336459" cy="321303"/>
          </a:xfrm>
          <a:prstGeom prst="rect">
            <a:avLst/>
          </a:prstGeom>
        </p:spPr>
      </p:pic>
      <p:sp>
        <p:nvSpPr>
          <p:cNvPr id="9" name="Google Shape;154;p18">
            <a:extLst>
              <a:ext uri="{FF2B5EF4-FFF2-40B4-BE49-F238E27FC236}">
                <a16:creationId xmlns:a16="http://schemas.microsoft.com/office/drawing/2014/main" id="{EFDA92C0-3DF7-DFD6-F920-45D45B001DCE}"/>
              </a:ext>
            </a:extLst>
          </p:cNvPr>
          <p:cNvSpPr txBox="1"/>
          <p:nvPr/>
        </p:nvSpPr>
        <p:spPr>
          <a:xfrm>
            <a:off x="10657344" y="597154"/>
            <a:ext cx="735189" cy="246221"/>
          </a:xfrm>
          <a:prstGeom prst="rect">
            <a:avLst/>
          </a:prstGeom>
          <a:noFill/>
          <a:ln>
            <a:noFill/>
          </a:ln>
        </p:spPr>
        <p:txBody>
          <a:bodyPr spcFirstLastPara="1" wrap="square" lIns="104775" tIns="0" rIns="0" bIns="0" anchor="t" anchorCtr="0">
            <a:spAutoFit/>
          </a:bodyPr>
          <a:lstStyle/>
          <a:p>
            <a:pPr marL="0" marR="0" lvl="0" indent="0" algn="l" rtl="0">
              <a:lnSpc>
                <a:spcPct val="160000"/>
              </a:lnSpc>
              <a:spcBef>
                <a:spcPts val="0"/>
              </a:spcBef>
              <a:spcAft>
                <a:spcPts val="0"/>
              </a:spcAft>
              <a:buNone/>
            </a:pPr>
            <a:r>
              <a:rPr lang="nl-NL" sz="1000" noProof="0" dirty="0">
                <a:solidFill>
                  <a:schemeClr val="tx1"/>
                </a:solidFill>
                <a:latin typeface="Hanken Grotesk" pitchFamily="2" charset="77"/>
                <a:sym typeface="Inter"/>
              </a:rPr>
              <a:t>Individueel</a:t>
            </a:r>
            <a:endParaRPr lang="nl-NL" sz="900" noProof="0" dirty="0">
              <a:solidFill>
                <a:schemeClr val="tx1"/>
              </a:solidFill>
              <a:latin typeface="Hanken Grotesk" pitchFamily="2" charset="77"/>
            </a:endParaRPr>
          </a:p>
        </p:txBody>
      </p:sp>
      <p:pic>
        <p:nvPicPr>
          <p:cNvPr id="16" name="Afbeelding 15">
            <a:extLst>
              <a:ext uri="{FF2B5EF4-FFF2-40B4-BE49-F238E27FC236}">
                <a16:creationId xmlns:a16="http://schemas.microsoft.com/office/drawing/2014/main" id="{FBBF43C0-AFF2-13E9-E0CE-48DCD824671B}"/>
              </a:ext>
            </a:extLst>
          </p:cNvPr>
          <p:cNvPicPr>
            <a:picLocks noChangeAspect="1"/>
          </p:cNvPicPr>
          <p:nvPr/>
        </p:nvPicPr>
        <p:blipFill>
          <a:blip r:embed="rId6"/>
          <a:stretch>
            <a:fillRect/>
          </a:stretch>
        </p:blipFill>
        <p:spPr>
          <a:xfrm>
            <a:off x="2551364" y="2602172"/>
            <a:ext cx="1216625" cy="1161822"/>
          </a:xfrm>
          <a:prstGeom prst="rect">
            <a:avLst/>
          </a:prstGeom>
        </p:spPr>
      </p:pic>
      <p:pic>
        <p:nvPicPr>
          <p:cNvPr id="19" name="Afbeelding 18">
            <a:extLst>
              <a:ext uri="{FF2B5EF4-FFF2-40B4-BE49-F238E27FC236}">
                <a16:creationId xmlns:a16="http://schemas.microsoft.com/office/drawing/2014/main" id="{CC2C3F1F-DE66-A276-3598-DEA5864CF6FB}"/>
              </a:ext>
            </a:extLst>
          </p:cNvPr>
          <p:cNvPicPr>
            <a:picLocks noChangeAspect="1"/>
          </p:cNvPicPr>
          <p:nvPr/>
        </p:nvPicPr>
        <p:blipFill>
          <a:blip r:embed="rId7"/>
          <a:stretch>
            <a:fillRect/>
          </a:stretch>
        </p:blipFill>
        <p:spPr>
          <a:xfrm>
            <a:off x="8173546" y="2735882"/>
            <a:ext cx="1004874" cy="99761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75"/>
        <p:cNvGrpSpPr/>
        <p:nvPr/>
      </p:nvGrpSpPr>
      <p:grpSpPr>
        <a:xfrm>
          <a:off x="0" y="0"/>
          <a:ext cx="0" cy="0"/>
          <a:chOff x="0" y="0"/>
          <a:chExt cx="0" cy="0"/>
        </a:xfrm>
      </p:grpSpPr>
      <p:sp>
        <p:nvSpPr>
          <p:cNvPr id="15" name="Rechthoek 2">
            <a:extLst>
              <a:ext uri="{FF2B5EF4-FFF2-40B4-BE49-F238E27FC236}">
                <a16:creationId xmlns:a16="http://schemas.microsoft.com/office/drawing/2014/main" id="{C08E3768-8E12-F6F0-6B9E-701761F329B8}"/>
              </a:ext>
            </a:extLst>
          </p:cNvPr>
          <p:cNvSpPr/>
          <p:nvPr/>
        </p:nvSpPr>
        <p:spPr>
          <a:xfrm>
            <a:off x="566110" y="1994127"/>
            <a:ext cx="5234379" cy="3987976"/>
          </a:xfrm>
          <a:custGeom>
            <a:avLst/>
            <a:gdLst>
              <a:gd name="csX0" fmla="*/ 0 w 5019891"/>
              <a:gd name="csY0" fmla="*/ 0 h 3731172"/>
              <a:gd name="csX1" fmla="*/ 5019891 w 5019891"/>
              <a:gd name="csY1" fmla="*/ 0 h 3731172"/>
              <a:gd name="csX2" fmla="*/ 5019891 w 5019891"/>
              <a:gd name="csY2" fmla="*/ 3731172 h 3731172"/>
              <a:gd name="csX3" fmla="*/ 0 w 5019891"/>
              <a:gd name="csY3" fmla="*/ 3731172 h 3731172"/>
              <a:gd name="csX4" fmla="*/ 0 w 5019891"/>
              <a:gd name="csY4" fmla="*/ 0 h 3731172"/>
              <a:gd name="csX0" fmla="*/ 0 w 5087624"/>
              <a:gd name="csY0" fmla="*/ 124178 h 3855350"/>
              <a:gd name="csX1" fmla="*/ 5087624 w 5087624"/>
              <a:gd name="csY1" fmla="*/ 0 h 3855350"/>
              <a:gd name="csX2" fmla="*/ 5019891 w 5087624"/>
              <a:gd name="csY2" fmla="*/ 3855350 h 3855350"/>
              <a:gd name="csX3" fmla="*/ 0 w 5087624"/>
              <a:gd name="csY3" fmla="*/ 3855350 h 3855350"/>
              <a:gd name="csX4" fmla="*/ 0 w 5087624"/>
              <a:gd name="csY4" fmla="*/ 124178 h 3855350"/>
              <a:gd name="csX0" fmla="*/ 90311 w 5177935"/>
              <a:gd name="csY0" fmla="*/ 124178 h 3945661"/>
              <a:gd name="csX1" fmla="*/ 5177935 w 5177935"/>
              <a:gd name="csY1" fmla="*/ 0 h 3945661"/>
              <a:gd name="csX2" fmla="*/ 5110202 w 5177935"/>
              <a:gd name="csY2" fmla="*/ 3855350 h 3945661"/>
              <a:gd name="csX3" fmla="*/ 0 w 5177935"/>
              <a:gd name="csY3" fmla="*/ 3945661 h 3945661"/>
              <a:gd name="csX4" fmla="*/ 90311 w 5177935"/>
              <a:gd name="csY4" fmla="*/ 124178 h 3945661"/>
              <a:gd name="csX0" fmla="*/ 90311 w 5177935"/>
              <a:gd name="csY0" fmla="*/ 124178 h 3945661"/>
              <a:gd name="csX1" fmla="*/ 5177935 w 5177935"/>
              <a:gd name="csY1" fmla="*/ 0 h 3945661"/>
              <a:gd name="csX2" fmla="*/ 5166647 w 5177935"/>
              <a:gd name="csY2" fmla="*/ 3911795 h 3945661"/>
              <a:gd name="csX3" fmla="*/ 0 w 5177935"/>
              <a:gd name="csY3" fmla="*/ 3945661 h 3945661"/>
              <a:gd name="csX4" fmla="*/ 90311 w 5177935"/>
              <a:gd name="csY4" fmla="*/ 124178 h 3945661"/>
              <a:gd name="csX0" fmla="*/ 45155 w 5177935"/>
              <a:gd name="csY0" fmla="*/ 90311 h 3945661"/>
              <a:gd name="csX1" fmla="*/ 5177935 w 5177935"/>
              <a:gd name="csY1" fmla="*/ 0 h 3945661"/>
              <a:gd name="csX2" fmla="*/ 5166647 w 5177935"/>
              <a:gd name="csY2" fmla="*/ 3911795 h 3945661"/>
              <a:gd name="csX3" fmla="*/ 0 w 5177935"/>
              <a:gd name="csY3" fmla="*/ 3945661 h 3945661"/>
              <a:gd name="csX4" fmla="*/ 45155 w 5177935"/>
              <a:gd name="csY4" fmla="*/ 90311 h 3945661"/>
              <a:gd name="csX0" fmla="*/ 45155 w 5177935"/>
              <a:gd name="csY0" fmla="*/ 33866 h 3889216"/>
              <a:gd name="csX1" fmla="*/ 5177935 w 5177935"/>
              <a:gd name="csY1" fmla="*/ 0 h 3889216"/>
              <a:gd name="csX2" fmla="*/ 5166647 w 5177935"/>
              <a:gd name="csY2" fmla="*/ 3855350 h 3889216"/>
              <a:gd name="csX3" fmla="*/ 0 w 5177935"/>
              <a:gd name="csY3" fmla="*/ 3889216 h 3889216"/>
              <a:gd name="csX4" fmla="*/ 45155 w 5177935"/>
              <a:gd name="csY4" fmla="*/ 33866 h 3889216"/>
              <a:gd name="csX0" fmla="*/ 101599 w 5234379"/>
              <a:gd name="csY0" fmla="*/ 33866 h 4047261"/>
              <a:gd name="csX1" fmla="*/ 5234379 w 5234379"/>
              <a:gd name="csY1" fmla="*/ 0 h 4047261"/>
              <a:gd name="csX2" fmla="*/ 5223091 w 5234379"/>
              <a:gd name="csY2" fmla="*/ 3855350 h 4047261"/>
              <a:gd name="csX3" fmla="*/ 0 w 5234379"/>
              <a:gd name="csY3" fmla="*/ 4047261 h 4047261"/>
              <a:gd name="csX4" fmla="*/ 101599 w 5234379"/>
              <a:gd name="csY4" fmla="*/ 33866 h 4047261"/>
            </a:gdLst>
            <a:ahLst/>
            <a:cxnLst>
              <a:cxn ang="0">
                <a:pos x="csX0" y="csY0"/>
              </a:cxn>
              <a:cxn ang="0">
                <a:pos x="csX1" y="csY1"/>
              </a:cxn>
              <a:cxn ang="0">
                <a:pos x="csX2" y="csY2"/>
              </a:cxn>
              <a:cxn ang="0">
                <a:pos x="csX3" y="csY3"/>
              </a:cxn>
              <a:cxn ang="0">
                <a:pos x="csX4" y="csY4"/>
              </a:cxn>
            </a:cxnLst>
            <a:rect l="l" t="t" r="r" b="b"/>
            <a:pathLst>
              <a:path w="5234379" h="4047261">
                <a:moveTo>
                  <a:pt x="101599" y="33866"/>
                </a:moveTo>
                <a:lnTo>
                  <a:pt x="5234379" y="0"/>
                </a:lnTo>
                <a:cubicBezTo>
                  <a:pt x="5230616" y="1303932"/>
                  <a:pt x="5226854" y="2551418"/>
                  <a:pt x="5223091" y="3855350"/>
                </a:cubicBezTo>
                <a:lnTo>
                  <a:pt x="0" y="4047261"/>
                </a:lnTo>
                <a:lnTo>
                  <a:pt x="101599" y="33866"/>
                </a:lnTo>
                <a:close/>
              </a:path>
            </a:pathLst>
          </a:custGeom>
          <a:solidFill>
            <a:srgbClr val="EBCC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atin typeface="Hanken Grotesk" pitchFamily="2" charset="77"/>
            </a:endParaRPr>
          </a:p>
        </p:txBody>
      </p:sp>
      <p:sp>
        <p:nvSpPr>
          <p:cNvPr id="2" name="Google Shape;106;p15">
            <a:extLst>
              <a:ext uri="{FF2B5EF4-FFF2-40B4-BE49-F238E27FC236}">
                <a16:creationId xmlns:a16="http://schemas.microsoft.com/office/drawing/2014/main" id="{C316B7EB-62F5-73CD-7A66-1D481C9A706B}"/>
              </a:ext>
            </a:extLst>
          </p:cNvPr>
          <p:cNvSpPr txBox="1"/>
          <p:nvPr/>
        </p:nvSpPr>
        <p:spPr>
          <a:xfrm>
            <a:off x="952500" y="916842"/>
            <a:ext cx="11001375" cy="67710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nl-NL" sz="4400" b="1" u="none" strike="noStrike" cap="none" noProof="0" dirty="0">
                <a:solidFill>
                  <a:schemeClr val="tx1"/>
                </a:solidFill>
                <a:latin typeface="Montserrat"/>
                <a:ea typeface="Playfair Display"/>
                <a:cs typeface="Playfair Display"/>
                <a:sym typeface="Playfair Display"/>
              </a:rPr>
              <a:t>Stap </a:t>
            </a:r>
            <a:r>
              <a:rPr lang="nl-NL" sz="4400" b="1" noProof="0" dirty="0">
                <a:solidFill>
                  <a:schemeClr val="tx1"/>
                </a:solidFill>
                <a:latin typeface="Montserrat"/>
                <a:ea typeface="Playfair Display"/>
                <a:cs typeface="Playfair Display"/>
                <a:sym typeface="Playfair Display"/>
              </a:rPr>
              <a:t>3</a:t>
            </a:r>
            <a:r>
              <a:rPr lang="nl-NL" sz="4400" b="1" u="none" strike="noStrike" cap="none" noProof="0" dirty="0">
                <a:solidFill>
                  <a:schemeClr val="tx1"/>
                </a:solidFill>
                <a:latin typeface="Montserrat"/>
                <a:ea typeface="Playfair Display"/>
                <a:cs typeface="Playfair Display"/>
                <a:sym typeface="Playfair Display"/>
              </a:rPr>
              <a:t>: </a:t>
            </a:r>
            <a:r>
              <a:rPr lang="nl-NL" sz="4400" b="1" noProof="0" dirty="0">
                <a:solidFill>
                  <a:schemeClr val="tx1"/>
                </a:solidFill>
                <a:latin typeface="Montserrat"/>
                <a:ea typeface="Playfair Display"/>
                <a:cs typeface="Playfair Display"/>
                <a:sym typeface="Playfair Display"/>
              </a:rPr>
              <a:t>c</a:t>
            </a:r>
            <a:r>
              <a:rPr lang="nl-NL" sz="4400" b="1" u="none" strike="noStrike" cap="none" noProof="0" dirty="0">
                <a:solidFill>
                  <a:schemeClr val="tx1"/>
                </a:solidFill>
                <a:latin typeface="Montserrat"/>
                <a:ea typeface="Playfair Display"/>
                <a:cs typeface="Playfair Display"/>
                <a:sym typeface="Playfair Display"/>
              </a:rPr>
              <a:t>oncreet beeld</a:t>
            </a:r>
            <a:endParaRPr lang="nl-NL" sz="4400" noProof="0" dirty="0">
              <a:solidFill>
                <a:schemeClr val="tx1"/>
              </a:solidFill>
              <a:latin typeface="Montserrat"/>
            </a:endParaRPr>
          </a:p>
        </p:txBody>
      </p:sp>
      <p:pic>
        <p:nvPicPr>
          <p:cNvPr id="5" name="Afbeelding 4">
            <a:extLst>
              <a:ext uri="{FF2B5EF4-FFF2-40B4-BE49-F238E27FC236}">
                <a16:creationId xmlns:a16="http://schemas.microsoft.com/office/drawing/2014/main" id="{04249FDD-4FE4-88DD-917E-A8AAF1734A8E}"/>
              </a:ext>
            </a:extLst>
          </p:cNvPr>
          <p:cNvPicPr>
            <a:picLocks noChangeAspect="1"/>
          </p:cNvPicPr>
          <p:nvPr/>
        </p:nvPicPr>
        <p:blipFill>
          <a:blip r:embed="rId3"/>
          <a:stretch>
            <a:fillRect/>
          </a:stretch>
        </p:blipFill>
        <p:spPr>
          <a:xfrm>
            <a:off x="425370" y="338050"/>
            <a:ext cx="1290083" cy="330955"/>
          </a:xfrm>
          <a:prstGeom prst="rect">
            <a:avLst/>
          </a:prstGeom>
        </p:spPr>
      </p:pic>
      <p:sp>
        <p:nvSpPr>
          <p:cNvPr id="3" name="Google Shape;182;p20">
            <a:extLst>
              <a:ext uri="{FF2B5EF4-FFF2-40B4-BE49-F238E27FC236}">
                <a16:creationId xmlns:a16="http://schemas.microsoft.com/office/drawing/2014/main" id="{E9908A5D-91FE-875A-B24F-E4C252F282CA}"/>
              </a:ext>
            </a:extLst>
          </p:cNvPr>
          <p:cNvSpPr txBox="1"/>
          <p:nvPr/>
        </p:nvSpPr>
        <p:spPr>
          <a:xfrm>
            <a:off x="1161142" y="4419291"/>
            <a:ext cx="4572000" cy="344710"/>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60000"/>
              </a:lnSpc>
              <a:spcBef>
                <a:spcPts val="0"/>
              </a:spcBef>
              <a:spcAft>
                <a:spcPts val="0"/>
              </a:spcAft>
              <a:buNone/>
            </a:pPr>
            <a:r>
              <a:rPr lang="nl-NL" noProof="0" dirty="0">
                <a:solidFill>
                  <a:schemeClr val="tx1"/>
                </a:solidFill>
                <a:latin typeface="Hanken Grotesk" pitchFamily="2" charset="77"/>
                <a:sym typeface="Inter"/>
              </a:rPr>
              <a:t>"Patiënten/cliënten zeggen over ons: ..."</a:t>
            </a:r>
            <a:endParaRPr lang="nl-NL" noProof="0" dirty="0">
              <a:solidFill>
                <a:schemeClr val="tx1"/>
              </a:solidFill>
              <a:latin typeface="Hanken Grotesk" pitchFamily="2" charset="77"/>
            </a:endParaRPr>
          </a:p>
        </p:txBody>
      </p:sp>
      <p:sp>
        <p:nvSpPr>
          <p:cNvPr id="6" name="Google Shape;183;p20">
            <a:extLst>
              <a:ext uri="{FF2B5EF4-FFF2-40B4-BE49-F238E27FC236}">
                <a16:creationId xmlns:a16="http://schemas.microsoft.com/office/drawing/2014/main" id="{3AAF7B92-AC12-5138-202C-14CAE9D2091D}"/>
              </a:ext>
            </a:extLst>
          </p:cNvPr>
          <p:cNvSpPr txBox="1"/>
          <p:nvPr/>
        </p:nvSpPr>
        <p:spPr>
          <a:xfrm>
            <a:off x="1161142" y="4812206"/>
            <a:ext cx="4572000" cy="344710"/>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60000"/>
              </a:lnSpc>
              <a:spcBef>
                <a:spcPts val="0"/>
              </a:spcBef>
              <a:spcAft>
                <a:spcPts val="0"/>
              </a:spcAft>
              <a:buNone/>
            </a:pPr>
            <a:r>
              <a:rPr lang="nl-NL" noProof="0" dirty="0">
                <a:solidFill>
                  <a:schemeClr val="tx1"/>
                </a:solidFill>
                <a:latin typeface="Hanken Grotesk" pitchFamily="2" charset="77"/>
                <a:sym typeface="Inter"/>
              </a:rPr>
              <a:t>"Nieuwe collega's vallen direct op dat: ..."</a:t>
            </a:r>
            <a:endParaRPr lang="nl-NL" noProof="0" dirty="0">
              <a:solidFill>
                <a:schemeClr val="tx1"/>
              </a:solidFill>
              <a:latin typeface="Hanken Grotesk" pitchFamily="2" charset="77"/>
            </a:endParaRPr>
          </a:p>
        </p:txBody>
      </p:sp>
      <p:sp>
        <p:nvSpPr>
          <p:cNvPr id="7" name="Google Shape;184;p20">
            <a:extLst>
              <a:ext uri="{FF2B5EF4-FFF2-40B4-BE49-F238E27FC236}">
                <a16:creationId xmlns:a16="http://schemas.microsoft.com/office/drawing/2014/main" id="{2982ABEC-CA73-FA02-3E6B-269461EF5853}"/>
              </a:ext>
            </a:extLst>
          </p:cNvPr>
          <p:cNvSpPr txBox="1"/>
          <p:nvPr/>
        </p:nvSpPr>
        <p:spPr>
          <a:xfrm>
            <a:off x="1161142" y="5205121"/>
            <a:ext cx="4572000" cy="344710"/>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60000"/>
              </a:lnSpc>
              <a:spcBef>
                <a:spcPts val="0"/>
              </a:spcBef>
              <a:spcAft>
                <a:spcPts val="0"/>
              </a:spcAft>
              <a:buNone/>
            </a:pPr>
            <a:r>
              <a:rPr lang="nl-NL" noProof="0" dirty="0">
                <a:solidFill>
                  <a:schemeClr val="tx1"/>
                </a:solidFill>
                <a:latin typeface="Hanken Grotesk" pitchFamily="2" charset="77"/>
                <a:sym typeface="Inter"/>
              </a:rPr>
              <a:t>"Het mooiste dat we bereikt hebben is: ..."</a:t>
            </a:r>
            <a:endParaRPr lang="nl-NL" noProof="0" dirty="0">
              <a:solidFill>
                <a:schemeClr val="tx1"/>
              </a:solidFill>
              <a:latin typeface="Hanken Grotesk" pitchFamily="2" charset="77"/>
            </a:endParaRPr>
          </a:p>
        </p:txBody>
      </p:sp>
      <p:sp>
        <p:nvSpPr>
          <p:cNvPr id="10" name="Rechthoek 2">
            <a:extLst>
              <a:ext uri="{FF2B5EF4-FFF2-40B4-BE49-F238E27FC236}">
                <a16:creationId xmlns:a16="http://schemas.microsoft.com/office/drawing/2014/main" id="{D18B9654-3A53-E355-0044-E787C2FF5FA2}"/>
              </a:ext>
            </a:extLst>
          </p:cNvPr>
          <p:cNvSpPr/>
          <p:nvPr/>
        </p:nvSpPr>
        <p:spPr>
          <a:xfrm>
            <a:off x="10657344" y="-211577"/>
            <a:ext cx="1654233" cy="1228640"/>
          </a:xfrm>
          <a:custGeom>
            <a:avLst/>
            <a:gdLst>
              <a:gd name="csX0" fmla="*/ 0 w 5019891"/>
              <a:gd name="csY0" fmla="*/ 0 h 3731172"/>
              <a:gd name="csX1" fmla="*/ 5019891 w 5019891"/>
              <a:gd name="csY1" fmla="*/ 0 h 3731172"/>
              <a:gd name="csX2" fmla="*/ 5019891 w 5019891"/>
              <a:gd name="csY2" fmla="*/ 3731172 h 3731172"/>
              <a:gd name="csX3" fmla="*/ 0 w 5019891"/>
              <a:gd name="csY3" fmla="*/ 3731172 h 3731172"/>
              <a:gd name="csX4" fmla="*/ 0 w 5019891"/>
              <a:gd name="csY4" fmla="*/ 0 h 3731172"/>
              <a:gd name="csX0" fmla="*/ 0 w 5087624"/>
              <a:gd name="csY0" fmla="*/ 124178 h 3855350"/>
              <a:gd name="csX1" fmla="*/ 5087624 w 5087624"/>
              <a:gd name="csY1" fmla="*/ 0 h 3855350"/>
              <a:gd name="csX2" fmla="*/ 5019891 w 5087624"/>
              <a:gd name="csY2" fmla="*/ 3855350 h 3855350"/>
              <a:gd name="csX3" fmla="*/ 0 w 5087624"/>
              <a:gd name="csY3" fmla="*/ 3855350 h 3855350"/>
              <a:gd name="csX4" fmla="*/ 0 w 5087624"/>
              <a:gd name="csY4" fmla="*/ 124178 h 3855350"/>
              <a:gd name="csX0" fmla="*/ 90311 w 5177935"/>
              <a:gd name="csY0" fmla="*/ 124178 h 3945661"/>
              <a:gd name="csX1" fmla="*/ 5177935 w 5177935"/>
              <a:gd name="csY1" fmla="*/ 0 h 3945661"/>
              <a:gd name="csX2" fmla="*/ 5110202 w 5177935"/>
              <a:gd name="csY2" fmla="*/ 3855350 h 3945661"/>
              <a:gd name="csX3" fmla="*/ 0 w 5177935"/>
              <a:gd name="csY3" fmla="*/ 3945661 h 3945661"/>
              <a:gd name="csX4" fmla="*/ 90311 w 5177935"/>
              <a:gd name="csY4" fmla="*/ 124178 h 3945661"/>
              <a:gd name="csX0" fmla="*/ 90311 w 5177935"/>
              <a:gd name="csY0" fmla="*/ 124178 h 3945661"/>
              <a:gd name="csX1" fmla="*/ 5177935 w 5177935"/>
              <a:gd name="csY1" fmla="*/ 0 h 3945661"/>
              <a:gd name="csX2" fmla="*/ 5166647 w 5177935"/>
              <a:gd name="csY2" fmla="*/ 3911795 h 3945661"/>
              <a:gd name="csX3" fmla="*/ 0 w 5177935"/>
              <a:gd name="csY3" fmla="*/ 3945661 h 3945661"/>
              <a:gd name="csX4" fmla="*/ 90311 w 5177935"/>
              <a:gd name="csY4" fmla="*/ 124178 h 3945661"/>
              <a:gd name="csX0" fmla="*/ 45155 w 5177935"/>
              <a:gd name="csY0" fmla="*/ 90311 h 3945661"/>
              <a:gd name="csX1" fmla="*/ 5177935 w 5177935"/>
              <a:gd name="csY1" fmla="*/ 0 h 3945661"/>
              <a:gd name="csX2" fmla="*/ 5166647 w 5177935"/>
              <a:gd name="csY2" fmla="*/ 3911795 h 3945661"/>
              <a:gd name="csX3" fmla="*/ 0 w 5177935"/>
              <a:gd name="csY3" fmla="*/ 3945661 h 3945661"/>
              <a:gd name="csX4" fmla="*/ 45155 w 5177935"/>
              <a:gd name="csY4" fmla="*/ 90311 h 3945661"/>
              <a:gd name="csX0" fmla="*/ 45155 w 5177935"/>
              <a:gd name="csY0" fmla="*/ 33866 h 3889216"/>
              <a:gd name="csX1" fmla="*/ 5177935 w 5177935"/>
              <a:gd name="csY1" fmla="*/ 0 h 3889216"/>
              <a:gd name="csX2" fmla="*/ 5166647 w 5177935"/>
              <a:gd name="csY2" fmla="*/ 3855350 h 3889216"/>
              <a:gd name="csX3" fmla="*/ 0 w 5177935"/>
              <a:gd name="csY3" fmla="*/ 3889216 h 3889216"/>
              <a:gd name="csX4" fmla="*/ 45155 w 5177935"/>
              <a:gd name="csY4" fmla="*/ 33866 h 3889216"/>
              <a:gd name="csX0" fmla="*/ 101599 w 5234379"/>
              <a:gd name="csY0" fmla="*/ 33866 h 4047261"/>
              <a:gd name="csX1" fmla="*/ 5234379 w 5234379"/>
              <a:gd name="csY1" fmla="*/ 0 h 4047261"/>
              <a:gd name="csX2" fmla="*/ 5223091 w 5234379"/>
              <a:gd name="csY2" fmla="*/ 3855350 h 4047261"/>
              <a:gd name="csX3" fmla="*/ 0 w 5234379"/>
              <a:gd name="csY3" fmla="*/ 4047261 h 4047261"/>
              <a:gd name="csX4" fmla="*/ 101599 w 5234379"/>
              <a:gd name="csY4" fmla="*/ 33866 h 4047261"/>
            </a:gdLst>
            <a:ahLst/>
            <a:cxnLst>
              <a:cxn ang="0">
                <a:pos x="csX0" y="csY0"/>
              </a:cxn>
              <a:cxn ang="0">
                <a:pos x="csX1" y="csY1"/>
              </a:cxn>
              <a:cxn ang="0">
                <a:pos x="csX2" y="csY2"/>
              </a:cxn>
              <a:cxn ang="0">
                <a:pos x="csX3" y="csY3"/>
              </a:cxn>
              <a:cxn ang="0">
                <a:pos x="csX4" y="csY4"/>
              </a:cxn>
            </a:cxnLst>
            <a:rect l="l" t="t" r="r" b="b"/>
            <a:pathLst>
              <a:path w="5234379" h="4047261">
                <a:moveTo>
                  <a:pt x="101599" y="33866"/>
                </a:moveTo>
                <a:lnTo>
                  <a:pt x="5234379" y="0"/>
                </a:lnTo>
                <a:cubicBezTo>
                  <a:pt x="5230616" y="1303932"/>
                  <a:pt x="5226854" y="2551418"/>
                  <a:pt x="5223091" y="3855350"/>
                </a:cubicBezTo>
                <a:lnTo>
                  <a:pt x="0" y="4047261"/>
                </a:lnTo>
                <a:lnTo>
                  <a:pt x="101599" y="33866"/>
                </a:lnTo>
                <a:close/>
              </a:path>
            </a:pathLst>
          </a:custGeom>
          <a:solidFill>
            <a:srgbClr val="EBCC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atin typeface="Hanken Grotesk" pitchFamily="2" charset="77"/>
            </a:endParaRPr>
          </a:p>
        </p:txBody>
      </p:sp>
      <p:pic>
        <p:nvPicPr>
          <p:cNvPr id="13" name="Afbeelding 12">
            <a:extLst>
              <a:ext uri="{FF2B5EF4-FFF2-40B4-BE49-F238E27FC236}">
                <a16:creationId xmlns:a16="http://schemas.microsoft.com/office/drawing/2014/main" id="{7F9EF976-1701-946A-B214-D4F745D7E170}"/>
              </a:ext>
            </a:extLst>
          </p:cNvPr>
          <p:cNvPicPr>
            <a:picLocks noChangeAspect="1"/>
          </p:cNvPicPr>
          <p:nvPr/>
        </p:nvPicPr>
        <p:blipFill>
          <a:blip r:embed="rId4"/>
          <a:stretch>
            <a:fillRect/>
          </a:stretch>
        </p:blipFill>
        <p:spPr>
          <a:xfrm>
            <a:off x="11672711" y="217071"/>
            <a:ext cx="336459" cy="321303"/>
          </a:xfrm>
          <a:prstGeom prst="rect">
            <a:avLst/>
          </a:prstGeom>
        </p:spPr>
      </p:pic>
      <p:sp>
        <p:nvSpPr>
          <p:cNvPr id="14" name="Google Shape;154;p18">
            <a:extLst>
              <a:ext uri="{FF2B5EF4-FFF2-40B4-BE49-F238E27FC236}">
                <a16:creationId xmlns:a16="http://schemas.microsoft.com/office/drawing/2014/main" id="{4091285A-DA85-D422-90C1-087539F49330}"/>
              </a:ext>
            </a:extLst>
          </p:cNvPr>
          <p:cNvSpPr txBox="1"/>
          <p:nvPr/>
        </p:nvSpPr>
        <p:spPr>
          <a:xfrm>
            <a:off x="10657344" y="597154"/>
            <a:ext cx="735189" cy="246221"/>
          </a:xfrm>
          <a:prstGeom prst="rect">
            <a:avLst/>
          </a:prstGeom>
          <a:noFill/>
          <a:ln>
            <a:noFill/>
          </a:ln>
        </p:spPr>
        <p:txBody>
          <a:bodyPr spcFirstLastPara="1" wrap="square" lIns="104775" tIns="0" rIns="0" bIns="0" anchor="t" anchorCtr="0">
            <a:spAutoFit/>
          </a:bodyPr>
          <a:lstStyle/>
          <a:p>
            <a:pPr marL="0" marR="0" lvl="0" indent="0" algn="ctr" rtl="0">
              <a:lnSpc>
                <a:spcPct val="160000"/>
              </a:lnSpc>
              <a:spcBef>
                <a:spcPts val="0"/>
              </a:spcBef>
              <a:spcAft>
                <a:spcPts val="0"/>
              </a:spcAft>
              <a:buNone/>
            </a:pPr>
            <a:r>
              <a:rPr lang="nl-NL" sz="1000" noProof="0" dirty="0">
                <a:solidFill>
                  <a:schemeClr val="tx1"/>
                </a:solidFill>
                <a:latin typeface="Hanken Grotesk" pitchFamily="2" charset="77"/>
                <a:sym typeface="Inter"/>
              </a:rPr>
              <a:t>Duo’s</a:t>
            </a:r>
            <a:endParaRPr lang="nl-NL" sz="900" noProof="0" dirty="0">
              <a:solidFill>
                <a:schemeClr val="tx1"/>
              </a:solidFill>
              <a:latin typeface="Hanken Grotesk" pitchFamily="2" charset="77"/>
            </a:endParaRPr>
          </a:p>
        </p:txBody>
      </p:sp>
      <p:pic>
        <p:nvPicPr>
          <p:cNvPr id="8" name="Afbeelding 7">
            <a:extLst>
              <a:ext uri="{FF2B5EF4-FFF2-40B4-BE49-F238E27FC236}">
                <a16:creationId xmlns:a16="http://schemas.microsoft.com/office/drawing/2014/main" id="{8871EA80-FF59-215C-F386-36FB26D1C518}"/>
              </a:ext>
            </a:extLst>
          </p:cNvPr>
          <p:cNvPicPr>
            <a:picLocks noChangeAspect="1"/>
          </p:cNvPicPr>
          <p:nvPr/>
        </p:nvPicPr>
        <p:blipFill>
          <a:blip r:embed="rId5"/>
          <a:stretch>
            <a:fillRect/>
          </a:stretch>
        </p:blipFill>
        <p:spPr>
          <a:xfrm>
            <a:off x="10910428" y="151284"/>
            <a:ext cx="361376" cy="474247"/>
          </a:xfrm>
          <a:prstGeom prst="rect">
            <a:avLst/>
          </a:prstGeom>
        </p:spPr>
      </p:pic>
      <p:pic>
        <p:nvPicPr>
          <p:cNvPr id="18" name="Afbeelding 17">
            <a:extLst>
              <a:ext uri="{FF2B5EF4-FFF2-40B4-BE49-F238E27FC236}">
                <a16:creationId xmlns:a16="http://schemas.microsoft.com/office/drawing/2014/main" id="{38FE60C8-B4A1-4ABB-E745-EC1E46BBFD95}"/>
              </a:ext>
            </a:extLst>
          </p:cNvPr>
          <p:cNvPicPr>
            <a:picLocks noChangeAspect="1"/>
          </p:cNvPicPr>
          <p:nvPr/>
        </p:nvPicPr>
        <p:blipFill>
          <a:blip r:embed="rId6"/>
          <a:stretch>
            <a:fillRect/>
          </a:stretch>
        </p:blipFill>
        <p:spPr>
          <a:xfrm>
            <a:off x="452515" y="1812378"/>
            <a:ext cx="520700" cy="495300"/>
          </a:xfrm>
          <a:prstGeom prst="rect">
            <a:avLst/>
          </a:prstGeom>
        </p:spPr>
      </p:pic>
      <p:sp>
        <p:nvSpPr>
          <p:cNvPr id="19" name="Google Shape;150;p18">
            <a:extLst>
              <a:ext uri="{FF2B5EF4-FFF2-40B4-BE49-F238E27FC236}">
                <a16:creationId xmlns:a16="http://schemas.microsoft.com/office/drawing/2014/main" id="{68F3BB0E-E20F-5793-9EBA-04EA5F216568}"/>
              </a:ext>
            </a:extLst>
          </p:cNvPr>
          <p:cNvSpPr txBox="1"/>
          <p:nvPr/>
        </p:nvSpPr>
        <p:spPr>
          <a:xfrm>
            <a:off x="1161142" y="2431495"/>
            <a:ext cx="3974276" cy="1723549"/>
          </a:xfrm>
          <a:prstGeom prst="rect">
            <a:avLst/>
          </a:prstGeom>
          <a:noFill/>
          <a:ln>
            <a:noFill/>
          </a:ln>
        </p:spPr>
        <p:txBody>
          <a:bodyPr spcFirstLastPara="1" wrap="square" lIns="0" tIns="0" rIns="0" bIns="0" anchor="t" anchorCtr="0">
            <a:spAutoFit/>
          </a:bodyPr>
          <a:lstStyle/>
          <a:p>
            <a:pPr>
              <a:lnSpc>
                <a:spcPct val="160000"/>
              </a:lnSpc>
            </a:pPr>
            <a:r>
              <a:rPr lang="nl-NL" b="1" noProof="0" dirty="0">
                <a:solidFill>
                  <a:schemeClr val="tx1"/>
                </a:solidFill>
                <a:latin typeface="Hanken Grotesk" pitchFamily="2" charset="77"/>
                <a:sym typeface="Inter"/>
              </a:rPr>
              <a:t>Deel je gekozen zin met een collega. </a:t>
            </a:r>
          </a:p>
          <a:p>
            <a:pPr>
              <a:lnSpc>
                <a:spcPct val="160000"/>
              </a:lnSpc>
            </a:pPr>
            <a:r>
              <a:rPr lang="nl-NL" b="1" noProof="0" dirty="0">
                <a:solidFill>
                  <a:schemeClr val="tx1"/>
                </a:solidFill>
                <a:latin typeface="Hanken Grotesk"/>
                <a:sym typeface="Inter"/>
              </a:rPr>
              <a:t>Beschrijf samen hoe de buitenwereld het zou merken als je zin werkelijkheid zou zijn, </a:t>
            </a:r>
            <a:r>
              <a:rPr lang="nl-NL" b="1" dirty="0">
                <a:solidFill>
                  <a:schemeClr val="tx1"/>
                </a:solidFill>
                <a:latin typeface="Hanken Grotesk"/>
                <a:sym typeface="Inter"/>
              </a:rPr>
              <a:t>want </a:t>
            </a:r>
            <a:r>
              <a:rPr lang="nl-NL" b="1" noProof="0" dirty="0">
                <a:solidFill>
                  <a:schemeClr val="tx1"/>
                </a:solidFill>
                <a:latin typeface="Hanken Grotesk"/>
                <a:sym typeface="Inter"/>
              </a:rPr>
              <a:t>een goede droom is zichtbaar in gedrag. </a:t>
            </a:r>
            <a:endParaRPr lang="nl-NL" b="1" dirty="0">
              <a:solidFill>
                <a:schemeClr val="tx1"/>
              </a:solidFill>
              <a:latin typeface="Hanken Grotesk"/>
            </a:endParaRPr>
          </a:p>
          <a:p>
            <a:pPr>
              <a:lnSpc>
                <a:spcPct val="160000"/>
              </a:lnSpc>
            </a:pPr>
            <a:r>
              <a:rPr lang="nl-NL" b="1" noProof="0" dirty="0">
                <a:solidFill>
                  <a:schemeClr val="tx1"/>
                </a:solidFill>
                <a:latin typeface="Hanken Grotesk" pitchFamily="2" charset="77"/>
                <a:sym typeface="Inter"/>
              </a:rPr>
              <a:t>Leg dit vast op een nieuwe post-it.</a:t>
            </a:r>
            <a:endParaRPr lang="nl-NL" b="1" noProof="0" dirty="0">
              <a:solidFill>
                <a:schemeClr val="tx1"/>
              </a:solidFill>
              <a:latin typeface="Hanken Grotesk" pitchFamily="2" charset="77"/>
            </a:endParaRPr>
          </a:p>
        </p:txBody>
      </p:sp>
      <p:pic>
        <p:nvPicPr>
          <p:cNvPr id="22" name="Afbeelding 21">
            <a:extLst>
              <a:ext uri="{FF2B5EF4-FFF2-40B4-BE49-F238E27FC236}">
                <a16:creationId xmlns:a16="http://schemas.microsoft.com/office/drawing/2014/main" id="{BFC4BF2A-C774-7D10-A66E-CD981936BD05}"/>
              </a:ext>
            </a:extLst>
          </p:cNvPr>
          <p:cNvPicPr>
            <a:picLocks noChangeAspect="1"/>
          </p:cNvPicPr>
          <p:nvPr/>
        </p:nvPicPr>
        <p:blipFill>
          <a:blip r:embed="rId7"/>
          <a:stretch>
            <a:fillRect/>
          </a:stretch>
        </p:blipFill>
        <p:spPr>
          <a:xfrm rot="9485749">
            <a:off x="6207062" y="4245842"/>
            <a:ext cx="1151653" cy="818279"/>
          </a:xfrm>
          <a:prstGeom prst="rect">
            <a:avLst/>
          </a:prstGeom>
        </p:spPr>
      </p:pic>
      <p:sp>
        <p:nvSpPr>
          <p:cNvPr id="23" name="Rechthoek 5">
            <a:extLst>
              <a:ext uri="{FF2B5EF4-FFF2-40B4-BE49-F238E27FC236}">
                <a16:creationId xmlns:a16="http://schemas.microsoft.com/office/drawing/2014/main" id="{F8CD65CA-E946-F74F-5664-BC4C9BE6D46C}"/>
              </a:ext>
            </a:extLst>
          </p:cNvPr>
          <p:cNvSpPr/>
          <p:nvPr/>
        </p:nvSpPr>
        <p:spPr>
          <a:xfrm>
            <a:off x="6243697" y="3975791"/>
            <a:ext cx="3864857" cy="1273609"/>
          </a:xfrm>
          <a:custGeom>
            <a:avLst/>
            <a:gdLst>
              <a:gd name="csX0" fmla="*/ 0 w 5025948"/>
              <a:gd name="csY0" fmla="*/ 0 h 3731172"/>
              <a:gd name="csX1" fmla="*/ 5025948 w 5025948"/>
              <a:gd name="csY1" fmla="*/ 0 h 3731172"/>
              <a:gd name="csX2" fmla="*/ 5025948 w 5025948"/>
              <a:gd name="csY2" fmla="*/ 3731172 h 3731172"/>
              <a:gd name="csX3" fmla="*/ 0 w 5025948"/>
              <a:gd name="csY3" fmla="*/ 3731172 h 3731172"/>
              <a:gd name="csX4" fmla="*/ 0 w 5025948"/>
              <a:gd name="csY4" fmla="*/ 0 h 3731172"/>
              <a:gd name="csX0" fmla="*/ 0 w 5059814"/>
              <a:gd name="csY0" fmla="*/ 0 h 3765039"/>
              <a:gd name="csX1" fmla="*/ 5059814 w 5059814"/>
              <a:gd name="csY1" fmla="*/ 33867 h 3765039"/>
              <a:gd name="csX2" fmla="*/ 5059814 w 5059814"/>
              <a:gd name="csY2" fmla="*/ 3765039 h 3765039"/>
              <a:gd name="csX3" fmla="*/ 33866 w 5059814"/>
              <a:gd name="csY3" fmla="*/ 3765039 h 3765039"/>
              <a:gd name="csX4" fmla="*/ 0 w 5059814"/>
              <a:gd name="csY4" fmla="*/ 0 h 3765039"/>
              <a:gd name="csX0" fmla="*/ 0 w 5116258"/>
              <a:gd name="csY0" fmla="*/ 0 h 3776328"/>
              <a:gd name="csX1" fmla="*/ 5059814 w 5116258"/>
              <a:gd name="csY1" fmla="*/ 33867 h 3776328"/>
              <a:gd name="csX2" fmla="*/ 5116258 w 5116258"/>
              <a:gd name="csY2" fmla="*/ 3776328 h 3776328"/>
              <a:gd name="csX3" fmla="*/ 33866 w 5116258"/>
              <a:gd name="csY3" fmla="*/ 3765039 h 3776328"/>
              <a:gd name="csX4" fmla="*/ 0 w 5116258"/>
              <a:gd name="csY4" fmla="*/ 0 h 3776328"/>
            </a:gdLst>
            <a:ahLst/>
            <a:cxnLst>
              <a:cxn ang="0">
                <a:pos x="csX0" y="csY0"/>
              </a:cxn>
              <a:cxn ang="0">
                <a:pos x="csX1" y="csY1"/>
              </a:cxn>
              <a:cxn ang="0">
                <a:pos x="csX2" y="csY2"/>
              </a:cxn>
              <a:cxn ang="0">
                <a:pos x="csX3" y="csY3"/>
              </a:cxn>
              <a:cxn ang="0">
                <a:pos x="csX4" y="csY4"/>
              </a:cxn>
            </a:cxnLst>
            <a:rect l="l" t="t" r="r" b="b"/>
            <a:pathLst>
              <a:path w="5116258" h="3776328">
                <a:moveTo>
                  <a:pt x="0" y="0"/>
                </a:moveTo>
                <a:lnTo>
                  <a:pt x="5059814" y="33867"/>
                </a:lnTo>
                <a:lnTo>
                  <a:pt x="5116258" y="3776328"/>
                </a:lnTo>
                <a:lnTo>
                  <a:pt x="33866" y="3765039"/>
                </a:lnTo>
                <a:lnTo>
                  <a:pt x="0" y="0"/>
                </a:lnTo>
                <a:close/>
              </a:path>
            </a:pathLst>
          </a:custGeom>
          <a:solidFill>
            <a:srgbClr val="F8ED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atin typeface="Hanken Grotesk" pitchFamily="2" charset="77"/>
            </a:endParaRPr>
          </a:p>
        </p:txBody>
      </p:sp>
      <p:sp>
        <p:nvSpPr>
          <p:cNvPr id="180" name="Google Shape;180;p20"/>
          <p:cNvSpPr txBox="1"/>
          <p:nvPr/>
        </p:nvSpPr>
        <p:spPr>
          <a:xfrm>
            <a:off x="6714832" y="4591646"/>
            <a:ext cx="3156656" cy="344710"/>
          </a:xfrm>
          <a:prstGeom prst="rect">
            <a:avLst/>
          </a:prstGeom>
          <a:noFill/>
          <a:ln>
            <a:noFill/>
          </a:ln>
        </p:spPr>
        <p:txBody>
          <a:bodyPr spcFirstLastPara="1" wrap="square" lIns="0" tIns="0" rIns="0" bIns="0" anchor="t" anchorCtr="0">
            <a:spAutoFit/>
          </a:bodyPr>
          <a:lstStyle/>
          <a:p>
            <a:pPr>
              <a:lnSpc>
                <a:spcPct val="160000"/>
              </a:lnSpc>
            </a:pPr>
            <a:r>
              <a:rPr lang="nl-NL" noProof="0" dirty="0">
                <a:solidFill>
                  <a:schemeClr val="tx1"/>
                </a:solidFill>
                <a:latin typeface="Hanken Grotesk" pitchFamily="2" charset="77"/>
                <a:sym typeface="Inter"/>
              </a:rPr>
              <a:t>Beschrijf een resultaat, geen proces.</a:t>
            </a:r>
            <a:endParaRPr lang="nl-NL" noProof="0" dirty="0">
              <a:solidFill>
                <a:schemeClr val="tx1"/>
              </a:solidFill>
              <a:latin typeface="Hanken Grotesk" pitchFamily="2" charset="77"/>
            </a:endParaRPr>
          </a:p>
        </p:txBody>
      </p:sp>
      <p:sp>
        <p:nvSpPr>
          <p:cNvPr id="24" name="Google Shape;151;p18">
            <a:extLst>
              <a:ext uri="{FF2B5EF4-FFF2-40B4-BE49-F238E27FC236}">
                <a16:creationId xmlns:a16="http://schemas.microsoft.com/office/drawing/2014/main" id="{FF462A41-CC5C-D589-E921-87750E698B95}"/>
              </a:ext>
            </a:extLst>
          </p:cNvPr>
          <p:cNvSpPr txBox="1"/>
          <p:nvPr/>
        </p:nvSpPr>
        <p:spPr>
          <a:xfrm>
            <a:off x="6687857" y="4283869"/>
            <a:ext cx="1212596" cy="30777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nl-NL" sz="2000" b="1" noProof="0" dirty="0">
                <a:solidFill>
                  <a:schemeClr val="tx1"/>
                </a:solidFill>
                <a:latin typeface="Montserrat" pitchFamily="2" charset="77"/>
                <a:sym typeface="Inter"/>
              </a:rPr>
              <a:t>Focus</a:t>
            </a:r>
            <a:endParaRPr lang="nl-NL" sz="2000" b="1" noProof="0" dirty="0">
              <a:solidFill>
                <a:schemeClr val="tx1"/>
              </a:solidFill>
              <a:latin typeface="Montserrat" pitchFamily="2" charset="77"/>
            </a:endParaRPr>
          </a:p>
        </p:txBody>
      </p:sp>
      <p:sp>
        <p:nvSpPr>
          <p:cNvPr id="4" name="Google Shape;154;p18">
            <a:extLst>
              <a:ext uri="{FF2B5EF4-FFF2-40B4-BE49-F238E27FC236}">
                <a16:creationId xmlns:a16="http://schemas.microsoft.com/office/drawing/2014/main" id="{EFAA2C85-9F62-28F1-373F-9CEF22D98BF9}"/>
              </a:ext>
            </a:extLst>
          </p:cNvPr>
          <p:cNvSpPr txBox="1"/>
          <p:nvPr/>
        </p:nvSpPr>
        <p:spPr>
          <a:xfrm>
            <a:off x="11503926" y="613415"/>
            <a:ext cx="528887" cy="246221"/>
          </a:xfrm>
          <a:prstGeom prst="rect">
            <a:avLst/>
          </a:prstGeom>
          <a:noFill/>
          <a:ln>
            <a:noFill/>
          </a:ln>
        </p:spPr>
        <p:txBody>
          <a:bodyPr spcFirstLastPara="1" wrap="square" lIns="104775" tIns="0" rIns="0" bIns="0" anchor="t" anchorCtr="0">
            <a:spAutoFit/>
          </a:bodyPr>
          <a:lstStyle/>
          <a:p>
            <a:pPr marL="0" marR="0" lvl="0" indent="0" algn="l" rtl="0">
              <a:lnSpc>
                <a:spcPct val="160000"/>
              </a:lnSpc>
              <a:spcBef>
                <a:spcPts val="0"/>
              </a:spcBef>
              <a:spcAft>
                <a:spcPts val="0"/>
              </a:spcAft>
              <a:buNone/>
            </a:pPr>
            <a:r>
              <a:rPr lang="nl-NL" sz="1000" dirty="0">
                <a:solidFill>
                  <a:schemeClr val="tx1"/>
                </a:solidFill>
                <a:latin typeface="Hanken Grotesk" pitchFamily="2" charset="77"/>
                <a:sym typeface="Inter"/>
              </a:rPr>
              <a:t>10</a:t>
            </a:r>
            <a:r>
              <a:rPr lang="nl-NL" sz="1000" noProof="0" dirty="0">
                <a:solidFill>
                  <a:schemeClr val="tx1"/>
                </a:solidFill>
                <a:latin typeface="Hanken Grotesk" pitchFamily="2" charset="77"/>
                <a:sym typeface="Inter"/>
              </a:rPr>
              <a:t> min</a:t>
            </a:r>
            <a:endParaRPr lang="nl-NL" sz="900" noProof="0" dirty="0">
              <a:solidFill>
                <a:schemeClr val="tx1"/>
              </a:solidFill>
              <a:latin typeface="Hanken Grotesk" pitchFamily="2" charset="77"/>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8"/>
        <p:cNvGrpSpPr/>
        <p:nvPr/>
      </p:nvGrpSpPr>
      <p:grpSpPr>
        <a:xfrm>
          <a:off x="0" y="0"/>
          <a:ext cx="0" cy="0"/>
          <a:chOff x="0" y="0"/>
          <a:chExt cx="0" cy="0"/>
        </a:xfrm>
      </p:grpSpPr>
      <p:sp>
        <p:nvSpPr>
          <p:cNvPr id="23" name="Rechthoek 5">
            <a:extLst>
              <a:ext uri="{FF2B5EF4-FFF2-40B4-BE49-F238E27FC236}">
                <a16:creationId xmlns:a16="http://schemas.microsoft.com/office/drawing/2014/main" id="{18D4985B-30D4-38B7-3730-10189E75A948}"/>
              </a:ext>
            </a:extLst>
          </p:cNvPr>
          <p:cNvSpPr/>
          <p:nvPr/>
        </p:nvSpPr>
        <p:spPr>
          <a:xfrm>
            <a:off x="3236973" y="2068914"/>
            <a:ext cx="8603967" cy="4183792"/>
          </a:xfrm>
          <a:custGeom>
            <a:avLst/>
            <a:gdLst>
              <a:gd name="csX0" fmla="*/ 0 w 5025948"/>
              <a:gd name="csY0" fmla="*/ 0 h 3731172"/>
              <a:gd name="csX1" fmla="*/ 5025948 w 5025948"/>
              <a:gd name="csY1" fmla="*/ 0 h 3731172"/>
              <a:gd name="csX2" fmla="*/ 5025948 w 5025948"/>
              <a:gd name="csY2" fmla="*/ 3731172 h 3731172"/>
              <a:gd name="csX3" fmla="*/ 0 w 5025948"/>
              <a:gd name="csY3" fmla="*/ 3731172 h 3731172"/>
              <a:gd name="csX4" fmla="*/ 0 w 5025948"/>
              <a:gd name="csY4" fmla="*/ 0 h 3731172"/>
              <a:gd name="csX0" fmla="*/ 0 w 5059814"/>
              <a:gd name="csY0" fmla="*/ 0 h 3765039"/>
              <a:gd name="csX1" fmla="*/ 5059814 w 5059814"/>
              <a:gd name="csY1" fmla="*/ 33867 h 3765039"/>
              <a:gd name="csX2" fmla="*/ 5059814 w 5059814"/>
              <a:gd name="csY2" fmla="*/ 3765039 h 3765039"/>
              <a:gd name="csX3" fmla="*/ 33866 w 5059814"/>
              <a:gd name="csY3" fmla="*/ 3765039 h 3765039"/>
              <a:gd name="csX4" fmla="*/ 0 w 5059814"/>
              <a:gd name="csY4" fmla="*/ 0 h 3765039"/>
              <a:gd name="csX0" fmla="*/ 0 w 5116258"/>
              <a:gd name="csY0" fmla="*/ 0 h 3776328"/>
              <a:gd name="csX1" fmla="*/ 5059814 w 5116258"/>
              <a:gd name="csY1" fmla="*/ 33867 h 3776328"/>
              <a:gd name="csX2" fmla="*/ 5116258 w 5116258"/>
              <a:gd name="csY2" fmla="*/ 3776328 h 3776328"/>
              <a:gd name="csX3" fmla="*/ 33866 w 5116258"/>
              <a:gd name="csY3" fmla="*/ 3765039 h 3776328"/>
              <a:gd name="csX4" fmla="*/ 0 w 5116258"/>
              <a:gd name="csY4" fmla="*/ 0 h 3776328"/>
            </a:gdLst>
            <a:ahLst/>
            <a:cxnLst>
              <a:cxn ang="0">
                <a:pos x="csX0" y="csY0"/>
              </a:cxn>
              <a:cxn ang="0">
                <a:pos x="csX1" y="csY1"/>
              </a:cxn>
              <a:cxn ang="0">
                <a:pos x="csX2" y="csY2"/>
              </a:cxn>
              <a:cxn ang="0">
                <a:pos x="csX3" y="csY3"/>
              </a:cxn>
              <a:cxn ang="0">
                <a:pos x="csX4" y="csY4"/>
              </a:cxn>
            </a:cxnLst>
            <a:rect l="l" t="t" r="r" b="b"/>
            <a:pathLst>
              <a:path w="5116258" h="3776328">
                <a:moveTo>
                  <a:pt x="0" y="0"/>
                </a:moveTo>
                <a:lnTo>
                  <a:pt x="5059814" y="33867"/>
                </a:lnTo>
                <a:lnTo>
                  <a:pt x="5116258" y="3776328"/>
                </a:lnTo>
                <a:lnTo>
                  <a:pt x="33866" y="3765039"/>
                </a:lnTo>
                <a:lnTo>
                  <a:pt x="0" y="0"/>
                </a:lnTo>
                <a:close/>
              </a:path>
            </a:pathLst>
          </a:custGeom>
          <a:solidFill>
            <a:srgbClr val="F8ED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atin typeface="Hanken Grotesk" pitchFamily="2" charset="77"/>
            </a:endParaRPr>
          </a:p>
        </p:txBody>
      </p:sp>
      <p:sp>
        <p:nvSpPr>
          <p:cNvPr id="20" name="Rechthoek 2">
            <a:extLst>
              <a:ext uri="{FF2B5EF4-FFF2-40B4-BE49-F238E27FC236}">
                <a16:creationId xmlns:a16="http://schemas.microsoft.com/office/drawing/2014/main" id="{B57391A1-C6C6-7DF9-EBA9-189CD99EAFE0}"/>
              </a:ext>
            </a:extLst>
          </p:cNvPr>
          <p:cNvSpPr/>
          <p:nvPr/>
        </p:nvSpPr>
        <p:spPr>
          <a:xfrm rot="10800000">
            <a:off x="901365" y="2217008"/>
            <a:ext cx="2147733" cy="2339559"/>
          </a:xfrm>
          <a:custGeom>
            <a:avLst/>
            <a:gdLst>
              <a:gd name="csX0" fmla="*/ 0 w 5019891"/>
              <a:gd name="csY0" fmla="*/ 0 h 3731172"/>
              <a:gd name="csX1" fmla="*/ 5019891 w 5019891"/>
              <a:gd name="csY1" fmla="*/ 0 h 3731172"/>
              <a:gd name="csX2" fmla="*/ 5019891 w 5019891"/>
              <a:gd name="csY2" fmla="*/ 3731172 h 3731172"/>
              <a:gd name="csX3" fmla="*/ 0 w 5019891"/>
              <a:gd name="csY3" fmla="*/ 3731172 h 3731172"/>
              <a:gd name="csX4" fmla="*/ 0 w 5019891"/>
              <a:gd name="csY4" fmla="*/ 0 h 3731172"/>
              <a:gd name="csX0" fmla="*/ 0 w 5087624"/>
              <a:gd name="csY0" fmla="*/ 124178 h 3855350"/>
              <a:gd name="csX1" fmla="*/ 5087624 w 5087624"/>
              <a:gd name="csY1" fmla="*/ 0 h 3855350"/>
              <a:gd name="csX2" fmla="*/ 5019891 w 5087624"/>
              <a:gd name="csY2" fmla="*/ 3855350 h 3855350"/>
              <a:gd name="csX3" fmla="*/ 0 w 5087624"/>
              <a:gd name="csY3" fmla="*/ 3855350 h 3855350"/>
              <a:gd name="csX4" fmla="*/ 0 w 5087624"/>
              <a:gd name="csY4" fmla="*/ 124178 h 3855350"/>
              <a:gd name="csX0" fmla="*/ 90311 w 5177935"/>
              <a:gd name="csY0" fmla="*/ 124178 h 3945661"/>
              <a:gd name="csX1" fmla="*/ 5177935 w 5177935"/>
              <a:gd name="csY1" fmla="*/ 0 h 3945661"/>
              <a:gd name="csX2" fmla="*/ 5110202 w 5177935"/>
              <a:gd name="csY2" fmla="*/ 3855350 h 3945661"/>
              <a:gd name="csX3" fmla="*/ 0 w 5177935"/>
              <a:gd name="csY3" fmla="*/ 3945661 h 3945661"/>
              <a:gd name="csX4" fmla="*/ 90311 w 5177935"/>
              <a:gd name="csY4" fmla="*/ 124178 h 3945661"/>
              <a:gd name="csX0" fmla="*/ 90311 w 5177935"/>
              <a:gd name="csY0" fmla="*/ 124178 h 3945661"/>
              <a:gd name="csX1" fmla="*/ 5177935 w 5177935"/>
              <a:gd name="csY1" fmla="*/ 0 h 3945661"/>
              <a:gd name="csX2" fmla="*/ 5166647 w 5177935"/>
              <a:gd name="csY2" fmla="*/ 3911795 h 3945661"/>
              <a:gd name="csX3" fmla="*/ 0 w 5177935"/>
              <a:gd name="csY3" fmla="*/ 3945661 h 3945661"/>
              <a:gd name="csX4" fmla="*/ 90311 w 5177935"/>
              <a:gd name="csY4" fmla="*/ 124178 h 3945661"/>
              <a:gd name="csX0" fmla="*/ 45155 w 5177935"/>
              <a:gd name="csY0" fmla="*/ 90311 h 3945661"/>
              <a:gd name="csX1" fmla="*/ 5177935 w 5177935"/>
              <a:gd name="csY1" fmla="*/ 0 h 3945661"/>
              <a:gd name="csX2" fmla="*/ 5166647 w 5177935"/>
              <a:gd name="csY2" fmla="*/ 3911795 h 3945661"/>
              <a:gd name="csX3" fmla="*/ 0 w 5177935"/>
              <a:gd name="csY3" fmla="*/ 3945661 h 3945661"/>
              <a:gd name="csX4" fmla="*/ 45155 w 5177935"/>
              <a:gd name="csY4" fmla="*/ 90311 h 3945661"/>
              <a:gd name="csX0" fmla="*/ 45155 w 5177935"/>
              <a:gd name="csY0" fmla="*/ 33866 h 3889216"/>
              <a:gd name="csX1" fmla="*/ 5177935 w 5177935"/>
              <a:gd name="csY1" fmla="*/ 0 h 3889216"/>
              <a:gd name="csX2" fmla="*/ 5166647 w 5177935"/>
              <a:gd name="csY2" fmla="*/ 3855350 h 3889216"/>
              <a:gd name="csX3" fmla="*/ 0 w 5177935"/>
              <a:gd name="csY3" fmla="*/ 3889216 h 3889216"/>
              <a:gd name="csX4" fmla="*/ 45155 w 5177935"/>
              <a:gd name="csY4" fmla="*/ 33866 h 3889216"/>
              <a:gd name="csX0" fmla="*/ 101599 w 5234379"/>
              <a:gd name="csY0" fmla="*/ 33866 h 4047261"/>
              <a:gd name="csX1" fmla="*/ 5234379 w 5234379"/>
              <a:gd name="csY1" fmla="*/ 0 h 4047261"/>
              <a:gd name="csX2" fmla="*/ 5223091 w 5234379"/>
              <a:gd name="csY2" fmla="*/ 3855350 h 4047261"/>
              <a:gd name="csX3" fmla="*/ 0 w 5234379"/>
              <a:gd name="csY3" fmla="*/ 4047261 h 4047261"/>
              <a:gd name="csX4" fmla="*/ 101599 w 5234379"/>
              <a:gd name="csY4" fmla="*/ 33866 h 4047261"/>
            </a:gdLst>
            <a:ahLst/>
            <a:cxnLst>
              <a:cxn ang="0">
                <a:pos x="csX0" y="csY0"/>
              </a:cxn>
              <a:cxn ang="0">
                <a:pos x="csX1" y="csY1"/>
              </a:cxn>
              <a:cxn ang="0">
                <a:pos x="csX2" y="csY2"/>
              </a:cxn>
              <a:cxn ang="0">
                <a:pos x="csX3" y="csY3"/>
              </a:cxn>
              <a:cxn ang="0">
                <a:pos x="csX4" y="csY4"/>
              </a:cxn>
            </a:cxnLst>
            <a:rect l="l" t="t" r="r" b="b"/>
            <a:pathLst>
              <a:path w="5234379" h="4047261">
                <a:moveTo>
                  <a:pt x="101599" y="33866"/>
                </a:moveTo>
                <a:lnTo>
                  <a:pt x="5234379" y="0"/>
                </a:lnTo>
                <a:cubicBezTo>
                  <a:pt x="5230616" y="1303932"/>
                  <a:pt x="5226854" y="2551418"/>
                  <a:pt x="5223091" y="3855350"/>
                </a:cubicBezTo>
                <a:lnTo>
                  <a:pt x="0" y="4047261"/>
                </a:lnTo>
                <a:lnTo>
                  <a:pt x="101599" y="33866"/>
                </a:lnTo>
                <a:close/>
              </a:path>
            </a:pathLst>
          </a:custGeom>
          <a:solidFill>
            <a:srgbClr val="EBCC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atin typeface="Hanken Grotesk" pitchFamily="2" charset="77"/>
            </a:endParaRPr>
          </a:p>
        </p:txBody>
      </p:sp>
      <p:sp>
        <p:nvSpPr>
          <p:cNvPr id="21" name="Google Shape;150;p18">
            <a:extLst>
              <a:ext uri="{FF2B5EF4-FFF2-40B4-BE49-F238E27FC236}">
                <a16:creationId xmlns:a16="http://schemas.microsoft.com/office/drawing/2014/main" id="{25FE57E2-45C1-50F3-B48C-7B29BB3867B7}"/>
              </a:ext>
            </a:extLst>
          </p:cNvPr>
          <p:cNvSpPr txBox="1"/>
          <p:nvPr/>
        </p:nvSpPr>
        <p:spPr>
          <a:xfrm>
            <a:off x="1161143" y="2431495"/>
            <a:ext cx="1734458" cy="344710"/>
          </a:xfrm>
          <a:prstGeom prst="rect">
            <a:avLst/>
          </a:prstGeom>
          <a:noFill/>
          <a:ln>
            <a:noFill/>
          </a:ln>
        </p:spPr>
        <p:txBody>
          <a:bodyPr spcFirstLastPara="1" wrap="square" lIns="0" tIns="0" rIns="0" bIns="0" anchor="t" anchorCtr="0">
            <a:spAutoFit/>
          </a:bodyPr>
          <a:lstStyle/>
          <a:p>
            <a:pPr>
              <a:lnSpc>
                <a:spcPct val="160000"/>
              </a:lnSpc>
            </a:pPr>
            <a:r>
              <a:rPr lang="nl-NL" b="1" noProof="0" dirty="0">
                <a:solidFill>
                  <a:schemeClr val="tx1"/>
                </a:solidFill>
                <a:latin typeface="Hanken Grotesk" pitchFamily="2" charset="77"/>
                <a:sym typeface="Inter"/>
              </a:rPr>
              <a:t>Vorm nieuwe duo’s</a:t>
            </a:r>
            <a:endParaRPr lang="nl-NL" b="1" noProof="0" dirty="0">
              <a:solidFill>
                <a:schemeClr val="tx1"/>
              </a:solidFill>
              <a:latin typeface="Hanken Grotesk" pitchFamily="2" charset="77"/>
            </a:endParaRPr>
          </a:p>
        </p:txBody>
      </p:sp>
      <p:sp>
        <p:nvSpPr>
          <p:cNvPr id="2" name="Google Shape;106;p15">
            <a:extLst>
              <a:ext uri="{FF2B5EF4-FFF2-40B4-BE49-F238E27FC236}">
                <a16:creationId xmlns:a16="http://schemas.microsoft.com/office/drawing/2014/main" id="{31EB7404-19A2-3A44-202F-63FB2F13D04D}"/>
              </a:ext>
            </a:extLst>
          </p:cNvPr>
          <p:cNvSpPr txBox="1"/>
          <p:nvPr/>
        </p:nvSpPr>
        <p:spPr>
          <a:xfrm>
            <a:off x="952500" y="916842"/>
            <a:ext cx="11001375" cy="67710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nl-NL" sz="4400" b="1" u="none" strike="noStrike" cap="none" noProof="0" dirty="0">
                <a:solidFill>
                  <a:schemeClr val="tx1"/>
                </a:solidFill>
                <a:latin typeface="Montserrat"/>
                <a:ea typeface="Playfair Display"/>
                <a:cs typeface="Playfair Display"/>
                <a:sym typeface="Playfair Display"/>
              </a:rPr>
              <a:t>Stap </a:t>
            </a:r>
            <a:r>
              <a:rPr lang="nl-NL" sz="4400" b="1" noProof="0" dirty="0">
                <a:solidFill>
                  <a:schemeClr val="tx1"/>
                </a:solidFill>
                <a:latin typeface="Montserrat"/>
                <a:ea typeface="Playfair Display"/>
                <a:cs typeface="Playfair Display"/>
                <a:sym typeface="Playfair Display"/>
              </a:rPr>
              <a:t>4</a:t>
            </a:r>
            <a:r>
              <a:rPr lang="nl-NL" sz="4400" b="1" u="none" strike="noStrike" cap="none" noProof="0" dirty="0">
                <a:solidFill>
                  <a:schemeClr val="tx1"/>
                </a:solidFill>
                <a:latin typeface="Montserrat"/>
                <a:ea typeface="Playfair Display"/>
                <a:cs typeface="Playfair Display"/>
                <a:sym typeface="Playfair Display"/>
              </a:rPr>
              <a:t>: de </a:t>
            </a:r>
            <a:r>
              <a:rPr lang="nl-NL" sz="4400" b="1" noProof="0" dirty="0">
                <a:solidFill>
                  <a:schemeClr val="tx1"/>
                </a:solidFill>
                <a:latin typeface="Montserrat"/>
                <a:ea typeface="Playfair Display"/>
                <a:cs typeface="Playfair Display"/>
                <a:sym typeface="Playfair Display"/>
              </a:rPr>
              <a:t>d</a:t>
            </a:r>
            <a:r>
              <a:rPr lang="nl-NL" sz="4400" b="1" u="none" strike="noStrike" cap="none" noProof="0" dirty="0">
                <a:solidFill>
                  <a:schemeClr val="tx1"/>
                </a:solidFill>
                <a:latin typeface="Montserrat"/>
                <a:ea typeface="Playfair Display"/>
                <a:cs typeface="Playfair Display"/>
                <a:sym typeface="Playfair Display"/>
              </a:rPr>
              <a:t>ialoog</a:t>
            </a:r>
            <a:endParaRPr lang="nl-NL" sz="4400" noProof="0" dirty="0">
              <a:solidFill>
                <a:schemeClr val="tx1"/>
              </a:solidFill>
              <a:latin typeface="Montserrat"/>
            </a:endParaRPr>
          </a:p>
        </p:txBody>
      </p:sp>
      <p:sp>
        <p:nvSpPr>
          <p:cNvPr id="3" name="Google Shape;96;p14">
            <a:extLst>
              <a:ext uri="{FF2B5EF4-FFF2-40B4-BE49-F238E27FC236}">
                <a16:creationId xmlns:a16="http://schemas.microsoft.com/office/drawing/2014/main" id="{76DEA493-679A-7CE8-FA42-AD619E3778C0}"/>
              </a:ext>
            </a:extLst>
          </p:cNvPr>
          <p:cNvSpPr txBox="1"/>
          <p:nvPr/>
        </p:nvSpPr>
        <p:spPr>
          <a:xfrm>
            <a:off x="4424736" y="2806593"/>
            <a:ext cx="5887664" cy="1354217"/>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nl-NL" sz="4400" b="1" noProof="0" dirty="0">
                <a:solidFill>
                  <a:schemeClr val="tx1"/>
                </a:solidFill>
                <a:latin typeface="Montserrat" pitchFamily="2" charset="77"/>
                <a:sym typeface="Inter"/>
              </a:rPr>
              <a:t>“Wat mij hierin aanspreekt is…”</a:t>
            </a:r>
            <a:endParaRPr lang="nl-NL" sz="4400" b="1" noProof="0" dirty="0">
              <a:solidFill>
                <a:schemeClr val="tx1"/>
              </a:solidFill>
              <a:latin typeface="Montserrat" pitchFamily="2" charset="77"/>
            </a:endParaRPr>
          </a:p>
        </p:txBody>
      </p:sp>
      <p:sp>
        <p:nvSpPr>
          <p:cNvPr id="4" name="Google Shape;97;p14">
            <a:extLst>
              <a:ext uri="{FF2B5EF4-FFF2-40B4-BE49-F238E27FC236}">
                <a16:creationId xmlns:a16="http://schemas.microsoft.com/office/drawing/2014/main" id="{AE1EAECB-1CEF-42E2-559F-2E0C1004B25C}"/>
              </a:ext>
            </a:extLst>
          </p:cNvPr>
          <p:cNvSpPr txBox="1"/>
          <p:nvPr/>
        </p:nvSpPr>
        <p:spPr>
          <a:xfrm>
            <a:off x="4266438" y="4924550"/>
            <a:ext cx="6997860" cy="1034129"/>
          </a:xfrm>
          <a:prstGeom prst="rect">
            <a:avLst/>
          </a:prstGeom>
          <a:noFill/>
          <a:ln>
            <a:noFill/>
          </a:ln>
        </p:spPr>
        <p:txBody>
          <a:bodyPr spcFirstLastPara="1" wrap="square" lIns="0" tIns="0" rIns="0" bIns="0" anchor="t" anchorCtr="0">
            <a:spAutoFit/>
          </a:bodyPr>
          <a:lstStyle/>
          <a:p>
            <a:pPr algn="ctr">
              <a:lnSpc>
                <a:spcPct val="160000"/>
              </a:lnSpc>
            </a:pPr>
            <a:r>
              <a:rPr lang="nl-NL" b="1" noProof="0" dirty="0">
                <a:solidFill>
                  <a:schemeClr val="tx1"/>
                </a:solidFill>
                <a:latin typeface="Hanken Grotesk"/>
                <a:sym typeface="Inter"/>
              </a:rPr>
              <a:t>Bespreek je droom</a:t>
            </a:r>
            <a:r>
              <a:rPr lang="nl-NL" b="1" dirty="0">
                <a:solidFill>
                  <a:schemeClr val="tx1"/>
                </a:solidFill>
                <a:latin typeface="Hanken Grotesk"/>
                <a:sym typeface="Inter"/>
              </a:rPr>
              <a:t>,</a:t>
            </a:r>
            <a:r>
              <a:rPr lang="nl-NL" b="1" noProof="0" dirty="0">
                <a:solidFill>
                  <a:schemeClr val="tx1"/>
                </a:solidFill>
                <a:latin typeface="Hanken Grotesk"/>
                <a:sym typeface="Inter"/>
              </a:rPr>
              <a:t> </a:t>
            </a:r>
            <a:r>
              <a:rPr lang="nl-NL" b="1" dirty="0">
                <a:solidFill>
                  <a:schemeClr val="tx1"/>
                </a:solidFill>
                <a:latin typeface="Hanken Grotesk"/>
                <a:sym typeface="Inter"/>
              </a:rPr>
              <a:t>uit de vorige stap, </a:t>
            </a:r>
            <a:r>
              <a:rPr lang="nl-NL" b="1" noProof="0" dirty="0">
                <a:solidFill>
                  <a:schemeClr val="tx1"/>
                </a:solidFill>
                <a:latin typeface="Hanken Grotesk"/>
                <a:sym typeface="Inter"/>
              </a:rPr>
              <a:t>met elkaar. De een vertelt diens droom, de ander mag enkel reageren met de bovenstaande zin. Voer geen discussie, maar focus enkel op wat je energie geeft in de droom van de ander.</a:t>
            </a:r>
            <a:r>
              <a:rPr lang="nl-NL" b="1" dirty="0">
                <a:solidFill>
                  <a:schemeClr val="tx1"/>
                </a:solidFill>
                <a:latin typeface="Hanken Grotesk"/>
                <a:sym typeface="Inter"/>
              </a:rPr>
              <a:t> Wissel van rol na vijf minuten.</a:t>
            </a:r>
            <a:endParaRPr lang="nl-NL" b="1" noProof="0" dirty="0">
              <a:solidFill>
                <a:schemeClr val="tx1"/>
              </a:solidFill>
              <a:latin typeface="Hanken Grotesk" pitchFamily="2" charset="77"/>
              <a:sym typeface="Inter"/>
            </a:endParaRPr>
          </a:p>
        </p:txBody>
      </p:sp>
      <p:pic>
        <p:nvPicPr>
          <p:cNvPr id="5" name="Afbeelding 4">
            <a:extLst>
              <a:ext uri="{FF2B5EF4-FFF2-40B4-BE49-F238E27FC236}">
                <a16:creationId xmlns:a16="http://schemas.microsoft.com/office/drawing/2014/main" id="{B8F87A15-76D4-6C6B-10FD-4C939B575B0A}"/>
              </a:ext>
            </a:extLst>
          </p:cNvPr>
          <p:cNvPicPr>
            <a:picLocks noChangeAspect="1"/>
          </p:cNvPicPr>
          <p:nvPr/>
        </p:nvPicPr>
        <p:blipFill>
          <a:blip r:embed="rId3"/>
          <a:stretch>
            <a:fillRect/>
          </a:stretch>
        </p:blipFill>
        <p:spPr>
          <a:xfrm>
            <a:off x="425370" y="338050"/>
            <a:ext cx="1290083" cy="330955"/>
          </a:xfrm>
          <a:prstGeom prst="rect">
            <a:avLst/>
          </a:prstGeom>
        </p:spPr>
      </p:pic>
      <p:sp>
        <p:nvSpPr>
          <p:cNvPr id="6" name="Rechthoek 2">
            <a:extLst>
              <a:ext uri="{FF2B5EF4-FFF2-40B4-BE49-F238E27FC236}">
                <a16:creationId xmlns:a16="http://schemas.microsoft.com/office/drawing/2014/main" id="{E294DECF-EBB5-E934-C4F6-A565F8929A57}"/>
              </a:ext>
            </a:extLst>
          </p:cNvPr>
          <p:cNvSpPr/>
          <p:nvPr/>
        </p:nvSpPr>
        <p:spPr>
          <a:xfrm>
            <a:off x="10657344" y="-211577"/>
            <a:ext cx="1654233" cy="1228640"/>
          </a:xfrm>
          <a:custGeom>
            <a:avLst/>
            <a:gdLst>
              <a:gd name="csX0" fmla="*/ 0 w 5019891"/>
              <a:gd name="csY0" fmla="*/ 0 h 3731172"/>
              <a:gd name="csX1" fmla="*/ 5019891 w 5019891"/>
              <a:gd name="csY1" fmla="*/ 0 h 3731172"/>
              <a:gd name="csX2" fmla="*/ 5019891 w 5019891"/>
              <a:gd name="csY2" fmla="*/ 3731172 h 3731172"/>
              <a:gd name="csX3" fmla="*/ 0 w 5019891"/>
              <a:gd name="csY3" fmla="*/ 3731172 h 3731172"/>
              <a:gd name="csX4" fmla="*/ 0 w 5019891"/>
              <a:gd name="csY4" fmla="*/ 0 h 3731172"/>
              <a:gd name="csX0" fmla="*/ 0 w 5087624"/>
              <a:gd name="csY0" fmla="*/ 124178 h 3855350"/>
              <a:gd name="csX1" fmla="*/ 5087624 w 5087624"/>
              <a:gd name="csY1" fmla="*/ 0 h 3855350"/>
              <a:gd name="csX2" fmla="*/ 5019891 w 5087624"/>
              <a:gd name="csY2" fmla="*/ 3855350 h 3855350"/>
              <a:gd name="csX3" fmla="*/ 0 w 5087624"/>
              <a:gd name="csY3" fmla="*/ 3855350 h 3855350"/>
              <a:gd name="csX4" fmla="*/ 0 w 5087624"/>
              <a:gd name="csY4" fmla="*/ 124178 h 3855350"/>
              <a:gd name="csX0" fmla="*/ 90311 w 5177935"/>
              <a:gd name="csY0" fmla="*/ 124178 h 3945661"/>
              <a:gd name="csX1" fmla="*/ 5177935 w 5177935"/>
              <a:gd name="csY1" fmla="*/ 0 h 3945661"/>
              <a:gd name="csX2" fmla="*/ 5110202 w 5177935"/>
              <a:gd name="csY2" fmla="*/ 3855350 h 3945661"/>
              <a:gd name="csX3" fmla="*/ 0 w 5177935"/>
              <a:gd name="csY3" fmla="*/ 3945661 h 3945661"/>
              <a:gd name="csX4" fmla="*/ 90311 w 5177935"/>
              <a:gd name="csY4" fmla="*/ 124178 h 3945661"/>
              <a:gd name="csX0" fmla="*/ 90311 w 5177935"/>
              <a:gd name="csY0" fmla="*/ 124178 h 3945661"/>
              <a:gd name="csX1" fmla="*/ 5177935 w 5177935"/>
              <a:gd name="csY1" fmla="*/ 0 h 3945661"/>
              <a:gd name="csX2" fmla="*/ 5166647 w 5177935"/>
              <a:gd name="csY2" fmla="*/ 3911795 h 3945661"/>
              <a:gd name="csX3" fmla="*/ 0 w 5177935"/>
              <a:gd name="csY3" fmla="*/ 3945661 h 3945661"/>
              <a:gd name="csX4" fmla="*/ 90311 w 5177935"/>
              <a:gd name="csY4" fmla="*/ 124178 h 3945661"/>
              <a:gd name="csX0" fmla="*/ 45155 w 5177935"/>
              <a:gd name="csY0" fmla="*/ 90311 h 3945661"/>
              <a:gd name="csX1" fmla="*/ 5177935 w 5177935"/>
              <a:gd name="csY1" fmla="*/ 0 h 3945661"/>
              <a:gd name="csX2" fmla="*/ 5166647 w 5177935"/>
              <a:gd name="csY2" fmla="*/ 3911795 h 3945661"/>
              <a:gd name="csX3" fmla="*/ 0 w 5177935"/>
              <a:gd name="csY3" fmla="*/ 3945661 h 3945661"/>
              <a:gd name="csX4" fmla="*/ 45155 w 5177935"/>
              <a:gd name="csY4" fmla="*/ 90311 h 3945661"/>
              <a:gd name="csX0" fmla="*/ 45155 w 5177935"/>
              <a:gd name="csY0" fmla="*/ 33866 h 3889216"/>
              <a:gd name="csX1" fmla="*/ 5177935 w 5177935"/>
              <a:gd name="csY1" fmla="*/ 0 h 3889216"/>
              <a:gd name="csX2" fmla="*/ 5166647 w 5177935"/>
              <a:gd name="csY2" fmla="*/ 3855350 h 3889216"/>
              <a:gd name="csX3" fmla="*/ 0 w 5177935"/>
              <a:gd name="csY3" fmla="*/ 3889216 h 3889216"/>
              <a:gd name="csX4" fmla="*/ 45155 w 5177935"/>
              <a:gd name="csY4" fmla="*/ 33866 h 3889216"/>
              <a:gd name="csX0" fmla="*/ 101599 w 5234379"/>
              <a:gd name="csY0" fmla="*/ 33866 h 4047261"/>
              <a:gd name="csX1" fmla="*/ 5234379 w 5234379"/>
              <a:gd name="csY1" fmla="*/ 0 h 4047261"/>
              <a:gd name="csX2" fmla="*/ 5223091 w 5234379"/>
              <a:gd name="csY2" fmla="*/ 3855350 h 4047261"/>
              <a:gd name="csX3" fmla="*/ 0 w 5234379"/>
              <a:gd name="csY3" fmla="*/ 4047261 h 4047261"/>
              <a:gd name="csX4" fmla="*/ 101599 w 5234379"/>
              <a:gd name="csY4" fmla="*/ 33866 h 4047261"/>
            </a:gdLst>
            <a:ahLst/>
            <a:cxnLst>
              <a:cxn ang="0">
                <a:pos x="csX0" y="csY0"/>
              </a:cxn>
              <a:cxn ang="0">
                <a:pos x="csX1" y="csY1"/>
              </a:cxn>
              <a:cxn ang="0">
                <a:pos x="csX2" y="csY2"/>
              </a:cxn>
              <a:cxn ang="0">
                <a:pos x="csX3" y="csY3"/>
              </a:cxn>
              <a:cxn ang="0">
                <a:pos x="csX4" y="csY4"/>
              </a:cxn>
            </a:cxnLst>
            <a:rect l="l" t="t" r="r" b="b"/>
            <a:pathLst>
              <a:path w="5234379" h="4047261">
                <a:moveTo>
                  <a:pt x="101599" y="33866"/>
                </a:moveTo>
                <a:lnTo>
                  <a:pt x="5234379" y="0"/>
                </a:lnTo>
                <a:cubicBezTo>
                  <a:pt x="5230616" y="1303932"/>
                  <a:pt x="5226854" y="2551418"/>
                  <a:pt x="5223091" y="3855350"/>
                </a:cubicBezTo>
                <a:lnTo>
                  <a:pt x="0" y="4047261"/>
                </a:lnTo>
                <a:lnTo>
                  <a:pt x="101599" y="33866"/>
                </a:lnTo>
                <a:close/>
              </a:path>
            </a:pathLst>
          </a:custGeom>
          <a:solidFill>
            <a:srgbClr val="EBCC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atin typeface="Hanken Grotesk" pitchFamily="2" charset="77"/>
            </a:endParaRPr>
          </a:p>
        </p:txBody>
      </p:sp>
      <p:pic>
        <p:nvPicPr>
          <p:cNvPr id="10" name="Afbeelding 9">
            <a:extLst>
              <a:ext uri="{FF2B5EF4-FFF2-40B4-BE49-F238E27FC236}">
                <a16:creationId xmlns:a16="http://schemas.microsoft.com/office/drawing/2014/main" id="{7EB98A74-84C5-FB79-D254-B1F24AE93350}"/>
              </a:ext>
            </a:extLst>
          </p:cNvPr>
          <p:cNvPicPr>
            <a:picLocks noChangeAspect="1"/>
          </p:cNvPicPr>
          <p:nvPr/>
        </p:nvPicPr>
        <p:blipFill>
          <a:blip r:embed="rId4"/>
          <a:stretch>
            <a:fillRect/>
          </a:stretch>
        </p:blipFill>
        <p:spPr>
          <a:xfrm>
            <a:off x="11672711" y="217071"/>
            <a:ext cx="336459" cy="321303"/>
          </a:xfrm>
          <a:prstGeom prst="rect">
            <a:avLst/>
          </a:prstGeom>
        </p:spPr>
      </p:pic>
      <p:sp>
        <p:nvSpPr>
          <p:cNvPr id="11" name="Google Shape;154;p18">
            <a:extLst>
              <a:ext uri="{FF2B5EF4-FFF2-40B4-BE49-F238E27FC236}">
                <a16:creationId xmlns:a16="http://schemas.microsoft.com/office/drawing/2014/main" id="{FD308F80-CE2E-FD1A-32F8-1EE5E11D5116}"/>
              </a:ext>
            </a:extLst>
          </p:cNvPr>
          <p:cNvSpPr txBox="1"/>
          <p:nvPr/>
        </p:nvSpPr>
        <p:spPr>
          <a:xfrm>
            <a:off x="10657344" y="597154"/>
            <a:ext cx="735189" cy="246221"/>
          </a:xfrm>
          <a:prstGeom prst="rect">
            <a:avLst/>
          </a:prstGeom>
          <a:noFill/>
          <a:ln>
            <a:noFill/>
          </a:ln>
        </p:spPr>
        <p:txBody>
          <a:bodyPr spcFirstLastPara="1" wrap="square" lIns="104775" tIns="0" rIns="0" bIns="0" anchor="t" anchorCtr="0">
            <a:spAutoFit/>
          </a:bodyPr>
          <a:lstStyle/>
          <a:p>
            <a:pPr marL="0" marR="0" lvl="0" indent="0" algn="ctr" rtl="0">
              <a:lnSpc>
                <a:spcPct val="160000"/>
              </a:lnSpc>
              <a:spcBef>
                <a:spcPts val="0"/>
              </a:spcBef>
              <a:spcAft>
                <a:spcPts val="0"/>
              </a:spcAft>
              <a:buNone/>
            </a:pPr>
            <a:r>
              <a:rPr lang="nl-NL" sz="1000" noProof="0" dirty="0">
                <a:solidFill>
                  <a:schemeClr val="tx1"/>
                </a:solidFill>
                <a:latin typeface="Hanken Grotesk" pitchFamily="2" charset="77"/>
                <a:sym typeface="Inter"/>
              </a:rPr>
              <a:t>Duo’s</a:t>
            </a:r>
            <a:endParaRPr lang="nl-NL" sz="900" noProof="0" dirty="0">
              <a:solidFill>
                <a:schemeClr val="tx1"/>
              </a:solidFill>
              <a:latin typeface="Hanken Grotesk" pitchFamily="2" charset="77"/>
            </a:endParaRPr>
          </a:p>
        </p:txBody>
      </p:sp>
      <p:pic>
        <p:nvPicPr>
          <p:cNvPr id="12" name="Afbeelding 11">
            <a:extLst>
              <a:ext uri="{FF2B5EF4-FFF2-40B4-BE49-F238E27FC236}">
                <a16:creationId xmlns:a16="http://schemas.microsoft.com/office/drawing/2014/main" id="{338D7215-9724-D0F2-A3AB-EB05C1E0F98C}"/>
              </a:ext>
            </a:extLst>
          </p:cNvPr>
          <p:cNvPicPr>
            <a:picLocks noChangeAspect="1"/>
          </p:cNvPicPr>
          <p:nvPr/>
        </p:nvPicPr>
        <p:blipFill>
          <a:blip r:embed="rId5"/>
          <a:stretch>
            <a:fillRect/>
          </a:stretch>
        </p:blipFill>
        <p:spPr>
          <a:xfrm>
            <a:off x="10910428" y="151284"/>
            <a:ext cx="361376" cy="474247"/>
          </a:xfrm>
          <a:prstGeom prst="rect">
            <a:avLst/>
          </a:prstGeom>
        </p:spPr>
      </p:pic>
      <p:grpSp>
        <p:nvGrpSpPr>
          <p:cNvPr id="22" name="Groep 21">
            <a:extLst>
              <a:ext uri="{FF2B5EF4-FFF2-40B4-BE49-F238E27FC236}">
                <a16:creationId xmlns:a16="http://schemas.microsoft.com/office/drawing/2014/main" id="{4175B58C-ECDE-4D2C-DCA3-B68FAF121695}"/>
              </a:ext>
            </a:extLst>
          </p:cNvPr>
          <p:cNvGrpSpPr/>
          <p:nvPr/>
        </p:nvGrpSpPr>
        <p:grpSpPr>
          <a:xfrm>
            <a:off x="1332923" y="2996134"/>
            <a:ext cx="1271661" cy="1307402"/>
            <a:chOff x="4351780" y="2131443"/>
            <a:chExt cx="1271661" cy="1307402"/>
          </a:xfrm>
        </p:grpSpPr>
        <p:sp>
          <p:nvSpPr>
            <p:cNvPr id="13" name="Rechthoek 5">
              <a:extLst>
                <a:ext uri="{FF2B5EF4-FFF2-40B4-BE49-F238E27FC236}">
                  <a16:creationId xmlns:a16="http://schemas.microsoft.com/office/drawing/2014/main" id="{044D8094-7CDA-AC1E-DCEE-CEC2B33537C6}"/>
                </a:ext>
              </a:extLst>
            </p:cNvPr>
            <p:cNvSpPr/>
            <p:nvPr/>
          </p:nvSpPr>
          <p:spPr>
            <a:xfrm>
              <a:off x="4376211" y="2219246"/>
              <a:ext cx="1235757" cy="1114284"/>
            </a:xfrm>
            <a:custGeom>
              <a:avLst/>
              <a:gdLst>
                <a:gd name="csX0" fmla="*/ 0 w 5025948"/>
                <a:gd name="csY0" fmla="*/ 0 h 3731172"/>
                <a:gd name="csX1" fmla="*/ 5025948 w 5025948"/>
                <a:gd name="csY1" fmla="*/ 0 h 3731172"/>
                <a:gd name="csX2" fmla="*/ 5025948 w 5025948"/>
                <a:gd name="csY2" fmla="*/ 3731172 h 3731172"/>
                <a:gd name="csX3" fmla="*/ 0 w 5025948"/>
                <a:gd name="csY3" fmla="*/ 3731172 h 3731172"/>
                <a:gd name="csX4" fmla="*/ 0 w 5025948"/>
                <a:gd name="csY4" fmla="*/ 0 h 3731172"/>
                <a:gd name="csX0" fmla="*/ 0 w 5059814"/>
                <a:gd name="csY0" fmla="*/ 0 h 3765039"/>
                <a:gd name="csX1" fmla="*/ 5059814 w 5059814"/>
                <a:gd name="csY1" fmla="*/ 33867 h 3765039"/>
                <a:gd name="csX2" fmla="*/ 5059814 w 5059814"/>
                <a:gd name="csY2" fmla="*/ 3765039 h 3765039"/>
                <a:gd name="csX3" fmla="*/ 33866 w 5059814"/>
                <a:gd name="csY3" fmla="*/ 3765039 h 3765039"/>
                <a:gd name="csX4" fmla="*/ 0 w 5059814"/>
                <a:gd name="csY4" fmla="*/ 0 h 3765039"/>
                <a:gd name="csX0" fmla="*/ 0 w 5116258"/>
                <a:gd name="csY0" fmla="*/ 0 h 3776328"/>
                <a:gd name="csX1" fmla="*/ 5059814 w 5116258"/>
                <a:gd name="csY1" fmla="*/ 33867 h 3776328"/>
                <a:gd name="csX2" fmla="*/ 5116258 w 5116258"/>
                <a:gd name="csY2" fmla="*/ 3776328 h 3776328"/>
                <a:gd name="csX3" fmla="*/ 33866 w 5116258"/>
                <a:gd name="csY3" fmla="*/ 3765039 h 3776328"/>
                <a:gd name="csX4" fmla="*/ 0 w 5116258"/>
                <a:gd name="csY4" fmla="*/ 0 h 3776328"/>
              </a:gdLst>
              <a:ahLst/>
              <a:cxnLst>
                <a:cxn ang="0">
                  <a:pos x="csX0" y="csY0"/>
                </a:cxn>
                <a:cxn ang="0">
                  <a:pos x="csX1" y="csY1"/>
                </a:cxn>
                <a:cxn ang="0">
                  <a:pos x="csX2" y="csY2"/>
                </a:cxn>
                <a:cxn ang="0">
                  <a:pos x="csX3" y="csY3"/>
                </a:cxn>
                <a:cxn ang="0">
                  <a:pos x="csX4" y="csY4"/>
                </a:cxn>
              </a:cxnLst>
              <a:rect l="l" t="t" r="r" b="b"/>
              <a:pathLst>
                <a:path w="5116258" h="3776328">
                  <a:moveTo>
                    <a:pt x="0" y="0"/>
                  </a:moveTo>
                  <a:lnTo>
                    <a:pt x="5059814" y="33867"/>
                  </a:lnTo>
                  <a:lnTo>
                    <a:pt x="5116258" y="3776328"/>
                  </a:lnTo>
                  <a:lnTo>
                    <a:pt x="33866" y="3765039"/>
                  </a:lnTo>
                  <a:lnTo>
                    <a:pt x="0" y="0"/>
                  </a:lnTo>
                  <a:close/>
                </a:path>
              </a:pathLst>
            </a:custGeom>
            <a:solidFill>
              <a:srgbClr val="F8ED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atin typeface="Hanken Grotesk" pitchFamily="2" charset="77"/>
              </a:endParaRPr>
            </a:p>
          </p:txBody>
        </p:sp>
        <p:pic>
          <p:nvPicPr>
            <p:cNvPr id="14" name="Afbeelding 13">
              <a:extLst>
                <a:ext uri="{FF2B5EF4-FFF2-40B4-BE49-F238E27FC236}">
                  <a16:creationId xmlns:a16="http://schemas.microsoft.com/office/drawing/2014/main" id="{0924268E-A56D-BCA3-FD67-8F09B91869CD}"/>
                </a:ext>
              </a:extLst>
            </p:cNvPr>
            <p:cNvPicPr>
              <a:picLocks noChangeAspect="1"/>
            </p:cNvPicPr>
            <p:nvPr/>
          </p:nvPicPr>
          <p:blipFill>
            <a:blip r:embed="rId5"/>
            <a:stretch>
              <a:fillRect/>
            </a:stretch>
          </p:blipFill>
          <p:spPr>
            <a:xfrm>
              <a:off x="4351780" y="2131443"/>
              <a:ext cx="509194" cy="668234"/>
            </a:xfrm>
            <a:prstGeom prst="rect">
              <a:avLst/>
            </a:prstGeom>
          </p:spPr>
        </p:pic>
        <p:pic>
          <p:nvPicPr>
            <p:cNvPr id="15" name="Afbeelding 14">
              <a:extLst>
                <a:ext uri="{FF2B5EF4-FFF2-40B4-BE49-F238E27FC236}">
                  <a16:creationId xmlns:a16="http://schemas.microsoft.com/office/drawing/2014/main" id="{B58942A9-8E1D-9D66-5D1F-741875595334}"/>
                </a:ext>
              </a:extLst>
            </p:cNvPr>
            <p:cNvPicPr>
              <a:picLocks noChangeAspect="1"/>
            </p:cNvPicPr>
            <p:nvPr/>
          </p:nvPicPr>
          <p:blipFill>
            <a:blip r:embed="rId5"/>
            <a:stretch>
              <a:fillRect/>
            </a:stretch>
          </p:blipFill>
          <p:spPr>
            <a:xfrm flipH="1">
              <a:off x="5130518" y="2770784"/>
              <a:ext cx="481450" cy="631825"/>
            </a:xfrm>
            <a:prstGeom prst="rect">
              <a:avLst/>
            </a:prstGeom>
          </p:spPr>
        </p:pic>
        <p:pic>
          <p:nvPicPr>
            <p:cNvPr id="18" name="Afbeelding 17">
              <a:extLst>
                <a:ext uri="{FF2B5EF4-FFF2-40B4-BE49-F238E27FC236}">
                  <a16:creationId xmlns:a16="http://schemas.microsoft.com/office/drawing/2014/main" id="{CAD458CD-E73A-0B4F-E980-A36898201DF5}"/>
                </a:ext>
              </a:extLst>
            </p:cNvPr>
            <p:cNvPicPr>
              <a:picLocks noChangeAspect="1"/>
            </p:cNvPicPr>
            <p:nvPr/>
          </p:nvPicPr>
          <p:blipFill>
            <a:blip r:embed="rId6"/>
            <a:stretch>
              <a:fillRect/>
            </a:stretch>
          </p:blipFill>
          <p:spPr>
            <a:xfrm rot="20929267" flipH="1">
              <a:off x="5044700" y="2176189"/>
              <a:ext cx="578741" cy="578741"/>
            </a:xfrm>
            <a:prstGeom prst="rect">
              <a:avLst/>
            </a:prstGeom>
          </p:spPr>
        </p:pic>
        <p:pic>
          <p:nvPicPr>
            <p:cNvPr id="19" name="Afbeelding 18">
              <a:extLst>
                <a:ext uri="{FF2B5EF4-FFF2-40B4-BE49-F238E27FC236}">
                  <a16:creationId xmlns:a16="http://schemas.microsoft.com/office/drawing/2014/main" id="{84538CAC-1220-2F4D-384D-1F1EE0CE93BB}"/>
                </a:ext>
              </a:extLst>
            </p:cNvPr>
            <p:cNvPicPr>
              <a:picLocks noChangeAspect="1"/>
            </p:cNvPicPr>
            <p:nvPr/>
          </p:nvPicPr>
          <p:blipFill>
            <a:blip r:embed="rId6"/>
            <a:stretch>
              <a:fillRect/>
            </a:stretch>
          </p:blipFill>
          <p:spPr>
            <a:xfrm rot="11040251" flipH="1">
              <a:off x="4435933" y="2832892"/>
              <a:ext cx="605953" cy="605953"/>
            </a:xfrm>
            <a:prstGeom prst="rect">
              <a:avLst/>
            </a:prstGeom>
          </p:spPr>
        </p:pic>
      </p:grpSp>
      <p:sp>
        <p:nvSpPr>
          <p:cNvPr id="7" name="Google Shape;154;p18">
            <a:extLst>
              <a:ext uri="{FF2B5EF4-FFF2-40B4-BE49-F238E27FC236}">
                <a16:creationId xmlns:a16="http://schemas.microsoft.com/office/drawing/2014/main" id="{8F400D6A-27C8-2EFE-534E-D6E893DCA665}"/>
              </a:ext>
            </a:extLst>
          </p:cNvPr>
          <p:cNvSpPr txBox="1"/>
          <p:nvPr/>
        </p:nvSpPr>
        <p:spPr>
          <a:xfrm>
            <a:off x="11503926" y="613415"/>
            <a:ext cx="528887" cy="246221"/>
          </a:xfrm>
          <a:prstGeom prst="rect">
            <a:avLst/>
          </a:prstGeom>
          <a:noFill/>
          <a:ln>
            <a:noFill/>
          </a:ln>
        </p:spPr>
        <p:txBody>
          <a:bodyPr spcFirstLastPara="1" wrap="square" lIns="104775" tIns="0" rIns="0" bIns="0" anchor="t" anchorCtr="0">
            <a:spAutoFit/>
          </a:bodyPr>
          <a:lstStyle/>
          <a:p>
            <a:pPr marL="0" marR="0" lvl="0" indent="0" algn="l" rtl="0">
              <a:lnSpc>
                <a:spcPct val="160000"/>
              </a:lnSpc>
              <a:spcBef>
                <a:spcPts val="0"/>
              </a:spcBef>
              <a:spcAft>
                <a:spcPts val="0"/>
              </a:spcAft>
              <a:buNone/>
            </a:pPr>
            <a:r>
              <a:rPr lang="nl-NL" sz="1000" dirty="0">
                <a:solidFill>
                  <a:schemeClr val="tx1"/>
                </a:solidFill>
                <a:latin typeface="Hanken Grotesk" pitchFamily="2" charset="77"/>
                <a:sym typeface="Inter"/>
              </a:rPr>
              <a:t>10</a:t>
            </a:r>
            <a:r>
              <a:rPr lang="nl-NL" sz="1000" noProof="0" dirty="0">
                <a:solidFill>
                  <a:schemeClr val="tx1"/>
                </a:solidFill>
                <a:latin typeface="Hanken Grotesk" pitchFamily="2" charset="77"/>
                <a:sym typeface="Inter"/>
              </a:rPr>
              <a:t> min</a:t>
            </a:r>
            <a:endParaRPr lang="nl-NL" sz="900" noProof="0" dirty="0">
              <a:solidFill>
                <a:schemeClr val="tx1"/>
              </a:solidFill>
              <a:latin typeface="Hanken Grotesk" pitchFamily="2" charset="77"/>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7">
          <a:extLst>
            <a:ext uri="{FF2B5EF4-FFF2-40B4-BE49-F238E27FC236}">
              <a16:creationId xmlns:a16="http://schemas.microsoft.com/office/drawing/2014/main" id="{FCAF29D6-C5EC-33F3-B196-21DC2228CEE9}"/>
            </a:ext>
          </a:extLst>
        </p:cNvPr>
        <p:cNvGrpSpPr/>
        <p:nvPr/>
      </p:nvGrpSpPr>
      <p:grpSpPr>
        <a:xfrm>
          <a:off x="0" y="0"/>
          <a:ext cx="0" cy="0"/>
          <a:chOff x="0" y="0"/>
          <a:chExt cx="0" cy="0"/>
        </a:xfrm>
      </p:grpSpPr>
      <p:sp>
        <p:nvSpPr>
          <p:cNvPr id="13" name="Rechthoek 5">
            <a:extLst>
              <a:ext uri="{FF2B5EF4-FFF2-40B4-BE49-F238E27FC236}">
                <a16:creationId xmlns:a16="http://schemas.microsoft.com/office/drawing/2014/main" id="{C18B8A55-9108-C08E-25FD-161C2F536295}"/>
              </a:ext>
            </a:extLst>
          </p:cNvPr>
          <p:cNvSpPr/>
          <p:nvPr/>
        </p:nvSpPr>
        <p:spPr>
          <a:xfrm>
            <a:off x="425371" y="2437008"/>
            <a:ext cx="7194630" cy="2793190"/>
          </a:xfrm>
          <a:custGeom>
            <a:avLst/>
            <a:gdLst>
              <a:gd name="csX0" fmla="*/ 0 w 5025948"/>
              <a:gd name="csY0" fmla="*/ 0 h 3731172"/>
              <a:gd name="csX1" fmla="*/ 5025948 w 5025948"/>
              <a:gd name="csY1" fmla="*/ 0 h 3731172"/>
              <a:gd name="csX2" fmla="*/ 5025948 w 5025948"/>
              <a:gd name="csY2" fmla="*/ 3731172 h 3731172"/>
              <a:gd name="csX3" fmla="*/ 0 w 5025948"/>
              <a:gd name="csY3" fmla="*/ 3731172 h 3731172"/>
              <a:gd name="csX4" fmla="*/ 0 w 5025948"/>
              <a:gd name="csY4" fmla="*/ 0 h 3731172"/>
              <a:gd name="csX0" fmla="*/ 0 w 5059814"/>
              <a:gd name="csY0" fmla="*/ 0 h 3765039"/>
              <a:gd name="csX1" fmla="*/ 5059814 w 5059814"/>
              <a:gd name="csY1" fmla="*/ 33867 h 3765039"/>
              <a:gd name="csX2" fmla="*/ 5059814 w 5059814"/>
              <a:gd name="csY2" fmla="*/ 3765039 h 3765039"/>
              <a:gd name="csX3" fmla="*/ 33866 w 5059814"/>
              <a:gd name="csY3" fmla="*/ 3765039 h 3765039"/>
              <a:gd name="csX4" fmla="*/ 0 w 5059814"/>
              <a:gd name="csY4" fmla="*/ 0 h 3765039"/>
              <a:gd name="csX0" fmla="*/ 0 w 5116258"/>
              <a:gd name="csY0" fmla="*/ 0 h 3776328"/>
              <a:gd name="csX1" fmla="*/ 5059814 w 5116258"/>
              <a:gd name="csY1" fmla="*/ 33867 h 3776328"/>
              <a:gd name="csX2" fmla="*/ 5116258 w 5116258"/>
              <a:gd name="csY2" fmla="*/ 3776328 h 3776328"/>
              <a:gd name="csX3" fmla="*/ 33866 w 5116258"/>
              <a:gd name="csY3" fmla="*/ 3765039 h 3776328"/>
              <a:gd name="csX4" fmla="*/ 0 w 5116258"/>
              <a:gd name="csY4" fmla="*/ 0 h 3776328"/>
            </a:gdLst>
            <a:ahLst/>
            <a:cxnLst>
              <a:cxn ang="0">
                <a:pos x="csX0" y="csY0"/>
              </a:cxn>
              <a:cxn ang="0">
                <a:pos x="csX1" y="csY1"/>
              </a:cxn>
              <a:cxn ang="0">
                <a:pos x="csX2" y="csY2"/>
              </a:cxn>
              <a:cxn ang="0">
                <a:pos x="csX3" y="csY3"/>
              </a:cxn>
              <a:cxn ang="0">
                <a:pos x="csX4" y="csY4"/>
              </a:cxn>
            </a:cxnLst>
            <a:rect l="l" t="t" r="r" b="b"/>
            <a:pathLst>
              <a:path w="5116258" h="3776328">
                <a:moveTo>
                  <a:pt x="0" y="0"/>
                </a:moveTo>
                <a:lnTo>
                  <a:pt x="5059814" y="33867"/>
                </a:lnTo>
                <a:lnTo>
                  <a:pt x="5116258" y="3776328"/>
                </a:lnTo>
                <a:lnTo>
                  <a:pt x="33866" y="3765039"/>
                </a:lnTo>
                <a:lnTo>
                  <a:pt x="0" y="0"/>
                </a:lnTo>
                <a:close/>
              </a:path>
            </a:pathLst>
          </a:custGeom>
          <a:solidFill>
            <a:srgbClr val="F8ED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atin typeface="Hanken Grotesk" pitchFamily="2" charset="77"/>
            </a:endParaRPr>
          </a:p>
        </p:txBody>
      </p:sp>
      <p:sp>
        <p:nvSpPr>
          <p:cNvPr id="3" name="Google Shape;106;p15">
            <a:extLst>
              <a:ext uri="{FF2B5EF4-FFF2-40B4-BE49-F238E27FC236}">
                <a16:creationId xmlns:a16="http://schemas.microsoft.com/office/drawing/2014/main" id="{A5E08EB3-70D2-A780-2B43-2AB847794D65}"/>
              </a:ext>
            </a:extLst>
          </p:cNvPr>
          <p:cNvSpPr txBox="1"/>
          <p:nvPr/>
        </p:nvSpPr>
        <p:spPr>
          <a:xfrm>
            <a:off x="952501" y="916842"/>
            <a:ext cx="7592060" cy="1354217"/>
          </a:xfrm>
          <a:prstGeom prst="rect">
            <a:avLst/>
          </a:prstGeom>
          <a:noFill/>
          <a:ln>
            <a:noFill/>
          </a:ln>
        </p:spPr>
        <p:txBody>
          <a:bodyPr spcFirstLastPara="1" wrap="square" lIns="0" tIns="0" rIns="0" bIns="0" anchor="t" anchorCtr="0">
            <a:spAutoFit/>
          </a:bodyPr>
          <a:lstStyle/>
          <a:p>
            <a:r>
              <a:rPr lang="nl-NL" sz="4400" b="1" u="none" strike="noStrike" cap="none" noProof="0" dirty="0">
                <a:solidFill>
                  <a:schemeClr val="tx1"/>
                </a:solidFill>
                <a:latin typeface="Montserrat"/>
                <a:ea typeface="Playfair Display"/>
                <a:cs typeface="Playfair Display"/>
                <a:sym typeface="Playfair Display"/>
              </a:rPr>
              <a:t>Stap </a:t>
            </a:r>
            <a:r>
              <a:rPr lang="nl-NL" sz="4400" b="1" dirty="0">
                <a:solidFill>
                  <a:schemeClr val="tx1"/>
                </a:solidFill>
                <a:latin typeface="Montserrat"/>
                <a:ea typeface="Playfair Display"/>
                <a:cs typeface="Playfair Display"/>
                <a:sym typeface="Playfair Display"/>
              </a:rPr>
              <a:t>5</a:t>
            </a:r>
            <a:r>
              <a:rPr lang="nl-NL" sz="4400" b="1" u="none" strike="noStrike" cap="none" noProof="0" dirty="0">
                <a:solidFill>
                  <a:schemeClr val="tx1"/>
                </a:solidFill>
                <a:latin typeface="Montserrat"/>
                <a:ea typeface="Playfair Display"/>
                <a:cs typeface="Playfair Display"/>
                <a:sym typeface="Playfair Display"/>
              </a:rPr>
              <a:t>: </a:t>
            </a:r>
            <a:r>
              <a:rPr lang="nl-NL" sz="4400" b="1" noProof="0" dirty="0">
                <a:solidFill>
                  <a:schemeClr val="tx1"/>
                </a:solidFill>
                <a:latin typeface="Montserrat"/>
                <a:ea typeface="Playfair Display"/>
                <a:cs typeface="Playfair Display"/>
                <a:sym typeface="Playfair Display"/>
              </a:rPr>
              <a:t>s</a:t>
            </a:r>
            <a:r>
              <a:rPr lang="nl-NL" sz="4400" b="1" u="none" strike="noStrike" cap="none" noProof="0" dirty="0">
                <a:solidFill>
                  <a:schemeClr val="tx1"/>
                </a:solidFill>
                <a:latin typeface="Montserrat"/>
                <a:ea typeface="Playfair Display"/>
                <a:cs typeface="Playfair Display"/>
                <a:sym typeface="Playfair Display"/>
              </a:rPr>
              <a:t>amenbrengen tot één droom </a:t>
            </a:r>
            <a:endParaRPr lang="nl-NL" sz="4400" noProof="0" dirty="0">
              <a:solidFill>
                <a:schemeClr val="tx1"/>
              </a:solidFill>
              <a:latin typeface="Montserrat"/>
            </a:endParaRPr>
          </a:p>
        </p:txBody>
      </p:sp>
      <p:sp>
        <p:nvSpPr>
          <p:cNvPr id="6" name="Google Shape;179;p20">
            <a:extLst>
              <a:ext uri="{FF2B5EF4-FFF2-40B4-BE49-F238E27FC236}">
                <a16:creationId xmlns:a16="http://schemas.microsoft.com/office/drawing/2014/main" id="{70045024-EEC6-4652-7831-170FB995B868}"/>
              </a:ext>
            </a:extLst>
          </p:cNvPr>
          <p:cNvSpPr txBox="1"/>
          <p:nvPr/>
        </p:nvSpPr>
        <p:spPr>
          <a:xfrm>
            <a:off x="952502" y="2792608"/>
            <a:ext cx="5802526" cy="2437590"/>
          </a:xfrm>
          <a:prstGeom prst="rect">
            <a:avLst/>
          </a:prstGeom>
          <a:noFill/>
          <a:ln>
            <a:noFill/>
          </a:ln>
        </p:spPr>
        <p:txBody>
          <a:bodyPr spcFirstLastPara="1" wrap="square" lIns="0" tIns="0" rIns="0" bIns="0" anchor="t" anchorCtr="0">
            <a:spAutoFit/>
          </a:bodyPr>
          <a:lstStyle/>
          <a:p>
            <a:pPr marL="285750" indent="-285750">
              <a:lnSpc>
                <a:spcPct val="160000"/>
              </a:lnSpc>
              <a:buFont typeface="Arial" panose="020B0604020202020204" pitchFamily="34" charset="0"/>
              <a:buChar char="•"/>
            </a:pPr>
            <a:r>
              <a:rPr lang="nl-NL" b="1" noProof="0" dirty="0">
                <a:solidFill>
                  <a:schemeClr val="tx1"/>
                </a:solidFill>
                <a:latin typeface="Hanken Grotesk" pitchFamily="2" charset="77"/>
              </a:rPr>
              <a:t>Geef iedereen de kans om de eigen droom op een nieuwe post-it nog iets aan te scherpen naar aanleiding van de gesprekken.</a:t>
            </a:r>
          </a:p>
          <a:p>
            <a:pPr marL="285750" indent="-285750">
              <a:lnSpc>
                <a:spcPct val="160000"/>
              </a:lnSpc>
              <a:buFont typeface="Arial" panose="020B0604020202020204" pitchFamily="34" charset="0"/>
              <a:buChar char="•"/>
            </a:pPr>
            <a:r>
              <a:rPr lang="nl-NL" b="1" noProof="0" dirty="0">
                <a:solidFill>
                  <a:schemeClr val="tx1"/>
                </a:solidFill>
                <a:latin typeface="Hanken Grotesk" pitchFamily="2" charset="77"/>
              </a:rPr>
              <a:t>Plak alle dromen vervolgens op de muur.</a:t>
            </a:r>
          </a:p>
          <a:p>
            <a:pPr marL="285750" indent="-285750">
              <a:lnSpc>
                <a:spcPct val="160000"/>
              </a:lnSpc>
              <a:buFont typeface="Arial" panose="020B0604020202020204" pitchFamily="34" charset="0"/>
              <a:buChar char="•"/>
            </a:pPr>
            <a:r>
              <a:rPr lang="nl-NL" b="1" noProof="0" dirty="0">
                <a:solidFill>
                  <a:schemeClr val="tx1"/>
                </a:solidFill>
                <a:latin typeface="Hanken Grotesk" pitchFamily="2" charset="77"/>
              </a:rPr>
              <a:t>Geef individueel de meest</a:t>
            </a:r>
            <a:r>
              <a:rPr lang="nl-NL" b="1" noProof="0" dirty="0">
                <a:solidFill>
                  <a:schemeClr val="tx1"/>
                </a:solidFill>
                <a:latin typeface="Hanken Grotesk" pitchFamily="2" charset="77"/>
                <a:sym typeface="Inter"/>
              </a:rPr>
              <a:t> aansprekende </a:t>
            </a:r>
            <a:r>
              <a:rPr lang="nl-NL" b="1" noProof="0" dirty="0">
                <a:solidFill>
                  <a:schemeClr val="tx1"/>
                </a:solidFill>
                <a:latin typeface="Hanken Grotesk" pitchFamily="2" charset="77"/>
              </a:rPr>
              <a:t>dromen een stip.</a:t>
            </a:r>
          </a:p>
          <a:p>
            <a:pPr marL="285750" indent="-285750">
              <a:lnSpc>
                <a:spcPct val="160000"/>
              </a:lnSpc>
              <a:buFont typeface="Arial" panose="020B0604020202020204" pitchFamily="34" charset="0"/>
              <a:buChar char="•"/>
            </a:pPr>
            <a:r>
              <a:rPr lang="nl-NL" b="1" noProof="0" dirty="0">
                <a:solidFill>
                  <a:schemeClr val="tx1"/>
                </a:solidFill>
                <a:latin typeface="Hanken Grotesk" pitchFamily="2" charset="77"/>
              </a:rPr>
              <a:t>Bundel </a:t>
            </a:r>
            <a:r>
              <a:rPr lang="nl-NL" b="1" noProof="0" dirty="0">
                <a:solidFill>
                  <a:schemeClr val="tx1"/>
                </a:solidFill>
                <a:latin typeface="Hanken Grotesk" pitchFamily="2" charset="77"/>
                <a:sym typeface="Inter"/>
              </a:rPr>
              <a:t>de drie dromen met de meeste stippen.</a:t>
            </a:r>
            <a:endParaRPr lang="nl-NL" b="1" noProof="0" dirty="0">
              <a:solidFill>
                <a:schemeClr val="tx1"/>
              </a:solidFill>
              <a:latin typeface="Hanken Grotesk" pitchFamily="2" charset="77"/>
            </a:endParaRPr>
          </a:p>
          <a:p>
            <a:pPr marL="285750" indent="-285750">
              <a:lnSpc>
                <a:spcPct val="160000"/>
              </a:lnSpc>
              <a:buFont typeface="Arial" panose="020B0604020202020204" pitchFamily="34" charset="0"/>
              <a:buChar char="•"/>
            </a:pPr>
            <a:r>
              <a:rPr lang="nl-NL" b="1" noProof="0" dirty="0">
                <a:solidFill>
                  <a:schemeClr val="tx1"/>
                </a:solidFill>
                <a:latin typeface="Hanken Grotesk"/>
                <a:sym typeface="Inter"/>
              </a:rPr>
              <a:t>Voeg dit samen tot één gezamenlijke droom</a:t>
            </a:r>
            <a:r>
              <a:rPr lang="nl-NL" b="1" dirty="0">
                <a:solidFill>
                  <a:schemeClr val="tx1"/>
                </a:solidFill>
                <a:latin typeface="Hanken Grotesk"/>
                <a:sym typeface="Inter"/>
              </a:rPr>
              <a:t> op de volgende slide.</a:t>
            </a:r>
            <a:endParaRPr lang="nl-NL" b="1" noProof="0" dirty="0">
              <a:solidFill>
                <a:schemeClr val="tx1"/>
              </a:solidFill>
              <a:latin typeface="Hanken Grotesk"/>
            </a:endParaRPr>
          </a:p>
          <a:p>
            <a:pPr>
              <a:lnSpc>
                <a:spcPct val="160000"/>
              </a:lnSpc>
            </a:pPr>
            <a:endParaRPr lang="nl-NL" sz="1500" b="1" noProof="0" dirty="0">
              <a:solidFill>
                <a:schemeClr val="tx1"/>
              </a:solidFill>
              <a:latin typeface="Hanken Grotesk" pitchFamily="2" charset="77"/>
              <a:ea typeface="Lato"/>
            </a:endParaRPr>
          </a:p>
        </p:txBody>
      </p:sp>
      <p:pic>
        <p:nvPicPr>
          <p:cNvPr id="7" name="Afbeelding 6">
            <a:extLst>
              <a:ext uri="{FF2B5EF4-FFF2-40B4-BE49-F238E27FC236}">
                <a16:creationId xmlns:a16="http://schemas.microsoft.com/office/drawing/2014/main" id="{AFF6A897-6005-8FA2-F97A-2F4685199379}"/>
              </a:ext>
            </a:extLst>
          </p:cNvPr>
          <p:cNvPicPr>
            <a:picLocks noChangeAspect="1"/>
          </p:cNvPicPr>
          <p:nvPr/>
        </p:nvPicPr>
        <p:blipFill>
          <a:blip r:embed="rId3"/>
          <a:stretch>
            <a:fillRect/>
          </a:stretch>
        </p:blipFill>
        <p:spPr>
          <a:xfrm>
            <a:off x="425370" y="338050"/>
            <a:ext cx="1290083" cy="330955"/>
          </a:xfrm>
          <a:prstGeom prst="rect">
            <a:avLst/>
          </a:prstGeom>
        </p:spPr>
      </p:pic>
      <p:sp>
        <p:nvSpPr>
          <p:cNvPr id="8" name="Rechthoek 2">
            <a:extLst>
              <a:ext uri="{FF2B5EF4-FFF2-40B4-BE49-F238E27FC236}">
                <a16:creationId xmlns:a16="http://schemas.microsoft.com/office/drawing/2014/main" id="{58829F79-587F-D644-7421-D5B3606C1C57}"/>
              </a:ext>
            </a:extLst>
          </p:cNvPr>
          <p:cNvSpPr/>
          <p:nvPr/>
        </p:nvSpPr>
        <p:spPr>
          <a:xfrm>
            <a:off x="10657344" y="-211577"/>
            <a:ext cx="1654233" cy="1228640"/>
          </a:xfrm>
          <a:custGeom>
            <a:avLst/>
            <a:gdLst>
              <a:gd name="csX0" fmla="*/ 0 w 5019891"/>
              <a:gd name="csY0" fmla="*/ 0 h 3731172"/>
              <a:gd name="csX1" fmla="*/ 5019891 w 5019891"/>
              <a:gd name="csY1" fmla="*/ 0 h 3731172"/>
              <a:gd name="csX2" fmla="*/ 5019891 w 5019891"/>
              <a:gd name="csY2" fmla="*/ 3731172 h 3731172"/>
              <a:gd name="csX3" fmla="*/ 0 w 5019891"/>
              <a:gd name="csY3" fmla="*/ 3731172 h 3731172"/>
              <a:gd name="csX4" fmla="*/ 0 w 5019891"/>
              <a:gd name="csY4" fmla="*/ 0 h 3731172"/>
              <a:gd name="csX0" fmla="*/ 0 w 5087624"/>
              <a:gd name="csY0" fmla="*/ 124178 h 3855350"/>
              <a:gd name="csX1" fmla="*/ 5087624 w 5087624"/>
              <a:gd name="csY1" fmla="*/ 0 h 3855350"/>
              <a:gd name="csX2" fmla="*/ 5019891 w 5087624"/>
              <a:gd name="csY2" fmla="*/ 3855350 h 3855350"/>
              <a:gd name="csX3" fmla="*/ 0 w 5087624"/>
              <a:gd name="csY3" fmla="*/ 3855350 h 3855350"/>
              <a:gd name="csX4" fmla="*/ 0 w 5087624"/>
              <a:gd name="csY4" fmla="*/ 124178 h 3855350"/>
              <a:gd name="csX0" fmla="*/ 90311 w 5177935"/>
              <a:gd name="csY0" fmla="*/ 124178 h 3945661"/>
              <a:gd name="csX1" fmla="*/ 5177935 w 5177935"/>
              <a:gd name="csY1" fmla="*/ 0 h 3945661"/>
              <a:gd name="csX2" fmla="*/ 5110202 w 5177935"/>
              <a:gd name="csY2" fmla="*/ 3855350 h 3945661"/>
              <a:gd name="csX3" fmla="*/ 0 w 5177935"/>
              <a:gd name="csY3" fmla="*/ 3945661 h 3945661"/>
              <a:gd name="csX4" fmla="*/ 90311 w 5177935"/>
              <a:gd name="csY4" fmla="*/ 124178 h 3945661"/>
              <a:gd name="csX0" fmla="*/ 90311 w 5177935"/>
              <a:gd name="csY0" fmla="*/ 124178 h 3945661"/>
              <a:gd name="csX1" fmla="*/ 5177935 w 5177935"/>
              <a:gd name="csY1" fmla="*/ 0 h 3945661"/>
              <a:gd name="csX2" fmla="*/ 5166647 w 5177935"/>
              <a:gd name="csY2" fmla="*/ 3911795 h 3945661"/>
              <a:gd name="csX3" fmla="*/ 0 w 5177935"/>
              <a:gd name="csY3" fmla="*/ 3945661 h 3945661"/>
              <a:gd name="csX4" fmla="*/ 90311 w 5177935"/>
              <a:gd name="csY4" fmla="*/ 124178 h 3945661"/>
              <a:gd name="csX0" fmla="*/ 45155 w 5177935"/>
              <a:gd name="csY0" fmla="*/ 90311 h 3945661"/>
              <a:gd name="csX1" fmla="*/ 5177935 w 5177935"/>
              <a:gd name="csY1" fmla="*/ 0 h 3945661"/>
              <a:gd name="csX2" fmla="*/ 5166647 w 5177935"/>
              <a:gd name="csY2" fmla="*/ 3911795 h 3945661"/>
              <a:gd name="csX3" fmla="*/ 0 w 5177935"/>
              <a:gd name="csY3" fmla="*/ 3945661 h 3945661"/>
              <a:gd name="csX4" fmla="*/ 45155 w 5177935"/>
              <a:gd name="csY4" fmla="*/ 90311 h 3945661"/>
              <a:gd name="csX0" fmla="*/ 45155 w 5177935"/>
              <a:gd name="csY0" fmla="*/ 33866 h 3889216"/>
              <a:gd name="csX1" fmla="*/ 5177935 w 5177935"/>
              <a:gd name="csY1" fmla="*/ 0 h 3889216"/>
              <a:gd name="csX2" fmla="*/ 5166647 w 5177935"/>
              <a:gd name="csY2" fmla="*/ 3855350 h 3889216"/>
              <a:gd name="csX3" fmla="*/ 0 w 5177935"/>
              <a:gd name="csY3" fmla="*/ 3889216 h 3889216"/>
              <a:gd name="csX4" fmla="*/ 45155 w 5177935"/>
              <a:gd name="csY4" fmla="*/ 33866 h 3889216"/>
              <a:gd name="csX0" fmla="*/ 101599 w 5234379"/>
              <a:gd name="csY0" fmla="*/ 33866 h 4047261"/>
              <a:gd name="csX1" fmla="*/ 5234379 w 5234379"/>
              <a:gd name="csY1" fmla="*/ 0 h 4047261"/>
              <a:gd name="csX2" fmla="*/ 5223091 w 5234379"/>
              <a:gd name="csY2" fmla="*/ 3855350 h 4047261"/>
              <a:gd name="csX3" fmla="*/ 0 w 5234379"/>
              <a:gd name="csY3" fmla="*/ 4047261 h 4047261"/>
              <a:gd name="csX4" fmla="*/ 101599 w 5234379"/>
              <a:gd name="csY4" fmla="*/ 33866 h 4047261"/>
            </a:gdLst>
            <a:ahLst/>
            <a:cxnLst>
              <a:cxn ang="0">
                <a:pos x="csX0" y="csY0"/>
              </a:cxn>
              <a:cxn ang="0">
                <a:pos x="csX1" y="csY1"/>
              </a:cxn>
              <a:cxn ang="0">
                <a:pos x="csX2" y="csY2"/>
              </a:cxn>
              <a:cxn ang="0">
                <a:pos x="csX3" y="csY3"/>
              </a:cxn>
              <a:cxn ang="0">
                <a:pos x="csX4" y="csY4"/>
              </a:cxn>
            </a:cxnLst>
            <a:rect l="l" t="t" r="r" b="b"/>
            <a:pathLst>
              <a:path w="5234379" h="4047261">
                <a:moveTo>
                  <a:pt x="101599" y="33866"/>
                </a:moveTo>
                <a:lnTo>
                  <a:pt x="5234379" y="0"/>
                </a:lnTo>
                <a:cubicBezTo>
                  <a:pt x="5230616" y="1303932"/>
                  <a:pt x="5226854" y="2551418"/>
                  <a:pt x="5223091" y="3855350"/>
                </a:cubicBezTo>
                <a:lnTo>
                  <a:pt x="0" y="4047261"/>
                </a:lnTo>
                <a:lnTo>
                  <a:pt x="101599" y="33866"/>
                </a:lnTo>
                <a:close/>
              </a:path>
            </a:pathLst>
          </a:custGeom>
          <a:solidFill>
            <a:srgbClr val="EBCC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atin typeface="Hanken Grotesk" pitchFamily="2" charset="77"/>
            </a:endParaRPr>
          </a:p>
        </p:txBody>
      </p:sp>
      <p:pic>
        <p:nvPicPr>
          <p:cNvPr id="10" name="Afbeelding 9">
            <a:extLst>
              <a:ext uri="{FF2B5EF4-FFF2-40B4-BE49-F238E27FC236}">
                <a16:creationId xmlns:a16="http://schemas.microsoft.com/office/drawing/2014/main" id="{0461A6FA-DD39-B99D-F48D-2B349E60DD2A}"/>
              </a:ext>
            </a:extLst>
          </p:cNvPr>
          <p:cNvPicPr>
            <a:picLocks noChangeAspect="1"/>
          </p:cNvPicPr>
          <p:nvPr/>
        </p:nvPicPr>
        <p:blipFill>
          <a:blip r:embed="rId4"/>
          <a:stretch>
            <a:fillRect/>
          </a:stretch>
        </p:blipFill>
        <p:spPr>
          <a:xfrm>
            <a:off x="11672711" y="217071"/>
            <a:ext cx="336459" cy="321303"/>
          </a:xfrm>
          <a:prstGeom prst="rect">
            <a:avLst/>
          </a:prstGeom>
        </p:spPr>
      </p:pic>
      <p:sp>
        <p:nvSpPr>
          <p:cNvPr id="11" name="Google Shape;154;p18">
            <a:extLst>
              <a:ext uri="{FF2B5EF4-FFF2-40B4-BE49-F238E27FC236}">
                <a16:creationId xmlns:a16="http://schemas.microsoft.com/office/drawing/2014/main" id="{6DC4686A-B59A-F660-6C68-56F4B1C84682}"/>
              </a:ext>
            </a:extLst>
          </p:cNvPr>
          <p:cNvSpPr txBox="1"/>
          <p:nvPr/>
        </p:nvSpPr>
        <p:spPr>
          <a:xfrm>
            <a:off x="10657344" y="597154"/>
            <a:ext cx="735189" cy="246221"/>
          </a:xfrm>
          <a:prstGeom prst="rect">
            <a:avLst/>
          </a:prstGeom>
          <a:noFill/>
          <a:ln>
            <a:noFill/>
          </a:ln>
        </p:spPr>
        <p:txBody>
          <a:bodyPr spcFirstLastPara="1" wrap="square" lIns="104775" tIns="0" rIns="0" bIns="0" anchor="t" anchorCtr="0">
            <a:spAutoFit/>
          </a:bodyPr>
          <a:lstStyle/>
          <a:p>
            <a:pPr marL="0" marR="0" lvl="0" indent="0" algn="ctr" rtl="0">
              <a:lnSpc>
                <a:spcPct val="160000"/>
              </a:lnSpc>
              <a:spcBef>
                <a:spcPts val="0"/>
              </a:spcBef>
              <a:spcAft>
                <a:spcPts val="0"/>
              </a:spcAft>
              <a:buNone/>
            </a:pPr>
            <a:r>
              <a:rPr lang="nl-NL" sz="1000" noProof="0" dirty="0">
                <a:solidFill>
                  <a:schemeClr val="tx1"/>
                </a:solidFill>
                <a:latin typeface="Hanken Grotesk" pitchFamily="2" charset="77"/>
                <a:sym typeface="Inter"/>
              </a:rPr>
              <a:t>Samen</a:t>
            </a:r>
            <a:endParaRPr lang="nl-NL" sz="900" noProof="0" dirty="0">
              <a:solidFill>
                <a:schemeClr val="tx1"/>
              </a:solidFill>
              <a:latin typeface="Hanken Grotesk" pitchFamily="2" charset="77"/>
            </a:endParaRPr>
          </a:p>
        </p:txBody>
      </p:sp>
      <p:pic>
        <p:nvPicPr>
          <p:cNvPr id="2" name="Afbeelding 1">
            <a:extLst>
              <a:ext uri="{FF2B5EF4-FFF2-40B4-BE49-F238E27FC236}">
                <a16:creationId xmlns:a16="http://schemas.microsoft.com/office/drawing/2014/main" id="{401C1360-5352-4AB9-8932-6640959BC120}"/>
              </a:ext>
            </a:extLst>
          </p:cNvPr>
          <p:cNvPicPr>
            <a:picLocks noChangeAspect="1"/>
          </p:cNvPicPr>
          <p:nvPr/>
        </p:nvPicPr>
        <p:blipFill>
          <a:blip r:embed="rId5"/>
          <a:stretch>
            <a:fillRect/>
          </a:stretch>
        </p:blipFill>
        <p:spPr>
          <a:xfrm>
            <a:off x="10780413" y="151284"/>
            <a:ext cx="769229" cy="474247"/>
          </a:xfrm>
          <a:prstGeom prst="rect">
            <a:avLst/>
          </a:prstGeom>
        </p:spPr>
      </p:pic>
      <p:pic>
        <p:nvPicPr>
          <p:cNvPr id="15" name="Afbeelding 14">
            <a:extLst>
              <a:ext uri="{FF2B5EF4-FFF2-40B4-BE49-F238E27FC236}">
                <a16:creationId xmlns:a16="http://schemas.microsoft.com/office/drawing/2014/main" id="{2D0E3F6D-347E-0588-BFD9-AB1E4262A340}"/>
              </a:ext>
            </a:extLst>
          </p:cNvPr>
          <p:cNvPicPr>
            <a:picLocks noChangeAspect="1"/>
          </p:cNvPicPr>
          <p:nvPr/>
        </p:nvPicPr>
        <p:blipFill>
          <a:blip r:embed="rId6"/>
          <a:stretch>
            <a:fillRect/>
          </a:stretch>
        </p:blipFill>
        <p:spPr>
          <a:xfrm rot="4500000">
            <a:off x="812841" y="2853917"/>
            <a:ext cx="325644" cy="325644"/>
          </a:xfrm>
          <a:prstGeom prst="rect">
            <a:avLst/>
          </a:prstGeom>
        </p:spPr>
      </p:pic>
      <p:pic>
        <p:nvPicPr>
          <p:cNvPr id="16" name="Afbeelding 15">
            <a:extLst>
              <a:ext uri="{FF2B5EF4-FFF2-40B4-BE49-F238E27FC236}">
                <a16:creationId xmlns:a16="http://schemas.microsoft.com/office/drawing/2014/main" id="{E754C062-CF55-CC52-E98E-27F680EFA292}"/>
              </a:ext>
            </a:extLst>
          </p:cNvPr>
          <p:cNvPicPr>
            <a:picLocks noChangeAspect="1"/>
          </p:cNvPicPr>
          <p:nvPr/>
        </p:nvPicPr>
        <p:blipFill>
          <a:blip r:embed="rId6"/>
          <a:stretch>
            <a:fillRect/>
          </a:stretch>
        </p:blipFill>
        <p:spPr>
          <a:xfrm rot="4500000">
            <a:off x="812842" y="3504706"/>
            <a:ext cx="325644" cy="325644"/>
          </a:xfrm>
          <a:prstGeom prst="rect">
            <a:avLst/>
          </a:prstGeom>
        </p:spPr>
      </p:pic>
      <p:pic>
        <p:nvPicPr>
          <p:cNvPr id="17" name="Afbeelding 16">
            <a:extLst>
              <a:ext uri="{FF2B5EF4-FFF2-40B4-BE49-F238E27FC236}">
                <a16:creationId xmlns:a16="http://schemas.microsoft.com/office/drawing/2014/main" id="{3C689E93-EB27-FF5B-7A8D-4289B43184A4}"/>
              </a:ext>
            </a:extLst>
          </p:cNvPr>
          <p:cNvPicPr>
            <a:picLocks noChangeAspect="1"/>
          </p:cNvPicPr>
          <p:nvPr/>
        </p:nvPicPr>
        <p:blipFill>
          <a:blip r:embed="rId6"/>
          <a:stretch>
            <a:fillRect/>
          </a:stretch>
        </p:blipFill>
        <p:spPr>
          <a:xfrm rot="4500000">
            <a:off x="812843" y="3850695"/>
            <a:ext cx="325644" cy="325644"/>
          </a:xfrm>
          <a:prstGeom prst="rect">
            <a:avLst/>
          </a:prstGeom>
        </p:spPr>
      </p:pic>
      <p:pic>
        <p:nvPicPr>
          <p:cNvPr id="18" name="Afbeelding 17">
            <a:extLst>
              <a:ext uri="{FF2B5EF4-FFF2-40B4-BE49-F238E27FC236}">
                <a16:creationId xmlns:a16="http://schemas.microsoft.com/office/drawing/2014/main" id="{A5BA3DFA-9F81-5C43-02A8-F972120FA648}"/>
              </a:ext>
            </a:extLst>
          </p:cNvPr>
          <p:cNvPicPr>
            <a:picLocks noChangeAspect="1"/>
          </p:cNvPicPr>
          <p:nvPr/>
        </p:nvPicPr>
        <p:blipFill>
          <a:blip r:embed="rId6"/>
          <a:stretch>
            <a:fillRect/>
          </a:stretch>
        </p:blipFill>
        <p:spPr>
          <a:xfrm rot="4500000">
            <a:off x="812843" y="4188445"/>
            <a:ext cx="325644" cy="325644"/>
          </a:xfrm>
          <a:prstGeom prst="rect">
            <a:avLst/>
          </a:prstGeom>
        </p:spPr>
      </p:pic>
      <p:pic>
        <p:nvPicPr>
          <p:cNvPr id="19" name="Afbeelding 18">
            <a:extLst>
              <a:ext uri="{FF2B5EF4-FFF2-40B4-BE49-F238E27FC236}">
                <a16:creationId xmlns:a16="http://schemas.microsoft.com/office/drawing/2014/main" id="{02BDBDBF-8D04-8A55-50C8-770116DE5BDE}"/>
              </a:ext>
            </a:extLst>
          </p:cNvPr>
          <p:cNvPicPr>
            <a:picLocks noChangeAspect="1"/>
          </p:cNvPicPr>
          <p:nvPr/>
        </p:nvPicPr>
        <p:blipFill>
          <a:blip r:embed="rId6"/>
          <a:stretch>
            <a:fillRect/>
          </a:stretch>
        </p:blipFill>
        <p:spPr>
          <a:xfrm rot="4500000">
            <a:off x="812844" y="4542672"/>
            <a:ext cx="325644" cy="325644"/>
          </a:xfrm>
          <a:prstGeom prst="rect">
            <a:avLst/>
          </a:prstGeom>
        </p:spPr>
      </p:pic>
      <p:sp>
        <p:nvSpPr>
          <p:cNvPr id="4" name="Google Shape;154;p18">
            <a:extLst>
              <a:ext uri="{FF2B5EF4-FFF2-40B4-BE49-F238E27FC236}">
                <a16:creationId xmlns:a16="http://schemas.microsoft.com/office/drawing/2014/main" id="{6B32B580-F27C-6B59-5D91-233F3B1D3965}"/>
              </a:ext>
            </a:extLst>
          </p:cNvPr>
          <p:cNvSpPr txBox="1"/>
          <p:nvPr/>
        </p:nvSpPr>
        <p:spPr>
          <a:xfrm>
            <a:off x="11503926" y="613415"/>
            <a:ext cx="528887" cy="246221"/>
          </a:xfrm>
          <a:prstGeom prst="rect">
            <a:avLst/>
          </a:prstGeom>
          <a:noFill/>
          <a:ln>
            <a:noFill/>
          </a:ln>
        </p:spPr>
        <p:txBody>
          <a:bodyPr spcFirstLastPara="1" wrap="square" lIns="104775" tIns="0" rIns="0" bIns="0" anchor="t" anchorCtr="0">
            <a:spAutoFit/>
          </a:bodyPr>
          <a:lstStyle/>
          <a:p>
            <a:pPr marL="0" marR="0" lvl="0" indent="0" algn="l" rtl="0">
              <a:lnSpc>
                <a:spcPct val="160000"/>
              </a:lnSpc>
              <a:spcBef>
                <a:spcPts val="0"/>
              </a:spcBef>
              <a:spcAft>
                <a:spcPts val="0"/>
              </a:spcAft>
              <a:buNone/>
            </a:pPr>
            <a:r>
              <a:rPr lang="nl-NL" sz="1000" dirty="0">
                <a:solidFill>
                  <a:schemeClr val="tx1"/>
                </a:solidFill>
                <a:latin typeface="Hanken Grotesk" pitchFamily="2" charset="77"/>
                <a:sym typeface="Inter"/>
              </a:rPr>
              <a:t>20</a:t>
            </a:r>
            <a:r>
              <a:rPr lang="nl-NL" sz="1000" noProof="0" dirty="0">
                <a:solidFill>
                  <a:schemeClr val="tx1"/>
                </a:solidFill>
                <a:latin typeface="Hanken Grotesk" pitchFamily="2" charset="77"/>
                <a:sym typeface="Inter"/>
              </a:rPr>
              <a:t> min</a:t>
            </a:r>
            <a:endParaRPr lang="nl-NL" sz="900" noProof="0" dirty="0">
              <a:solidFill>
                <a:schemeClr val="tx1"/>
              </a:solidFill>
              <a:latin typeface="Hanken Grotesk" pitchFamily="2" charset="77"/>
            </a:endParaRPr>
          </a:p>
        </p:txBody>
      </p:sp>
    </p:spTree>
    <p:extLst>
      <p:ext uri="{BB962C8B-B14F-4D97-AF65-F5344CB8AC3E}">
        <p14:creationId xmlns:p14="http://schemas.microsoft.com/office/powerpoint/2010/main" val="208702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7">
          <a:extLst>
            <a:ext uri="{FF2B5EF4-FFF2-40B4-BE49-F238E27FC236}">
              <a16:creationId xmlns:a16="http://schemas.microsoft.com/office/drawing/2014/main" id="{D8592223-2A3F-A2FF-6870-C6238881AC7D}"/>
            </a:ext>
          </a:extLst>
        </p:cNvPr>
        <p:cNvGrpSpPr/>
        <p:nvPr/>
      </p:nvGrpSpPr>
      <p:grpSpPr>
        <a:xfrm>
          <a:off x="0" y="0"/>
          <a:ext cx="0" cy="0"/>
          <a:chOff x="0" y="0"/>
          <a:chExt cx="0" cy="0"/>
        </a:xfrm>
      </p:grpSpPr>
      <p:sp>
        <p:nvSpPr>
          <p:cNvPr id="11" name="Rechthoek 2">
            <a:extLst>
              <a:ext uri="{FF2B5EF4-FFF2-40B4-BE49-F238E27FC236}">
                <a16:creationId xmlns:a16="http://schemas.microsoft.com/office/drawing/2014/main" id="{497E8E7E-54E0-1546-40E9-91EA78B37D97}"/>
              </a:ext>
            </a:extLst>
          </p:cNvPr>
          <p:cNvSpPr/>
          <p:nvPr/>
        </p:nvSpPr>
        <p:spPr>
          <a:xfrm>
            <a:off x="667710" y="2044137"/>
            <a:ext cx="8059730" cy="3604823"/>
          </a:xfrm>
          <a:custGeom>
            <a:avLst/>
            <a:gdLst>
              <a:gd name="csX0" fmla="*/ 0 w 5019891"/>
              <a:gd name="csY0" fmla="*/ 0 h 3731172"/>
              <a:gd name="csX1" fmla="*/ 5019891 w 5019891"/>
              <a:gd name="csY1" fmla="*/ 0 h 3731172"/>
              <a:gd name="csX2" fmla="*/ 5019891 w 5019891"/>
              <a:gd name="csY2" fmla="*/ 3731172 h 3731172"/>
              <a:gd name="csX3" fmla="*/ 0 w 5019891"/>
              <a:gd name="csY3" fmla="*/ 3731172 h 3731172"/>
              <a:gd name="csX4" fmla="*/ 0 w 5019891"/>
              <a:gd name="csY4" fmla="*/ 0 h 3731172"/>
              <a:gd name="csX0" fmla="*/ 0 w 5087624"/>
              <a:gd name="csY0" fmla="*/ 124178 h 3855350"/>
              <a:gd name="csX1" fmla="*/ 5087624 w 5087624"/>
              <a:gd name="csY1" fmla="*/ 0 h 3855350"/>
              <a:gd name="csX2" fmla="*/ 5019891 w 5087624"/>
              <a:gd name="csY2" fmla="*/ 3855350 h 3855350"/>
              <a:gd name="csX3" fmla="*/ 0 w 5087624"/>
              <a:gd name="csY3" fmla="*/ 3855350 h 3855350"/>
              <a:gd name="csX4" fmla="*/ 0 w 5087624"/>
              <a:gd name="csY4" fmla="*/ 124178 h 3855350"/>
              <a:gd name="csX0" fmla="*/ 90311 w 5177935"/>
              <a:gd name="csY0" fmla="*/ 124178 h 3945661"/>
              <a:gd name="csX1" fmla="*/ 5177935 w 5177935"/>
              <a:gd name="csY1" fmla="*/ 0 h 3945661"/>
              <a:gd name="csX2" fmla="*/ 5110202 w 5177935"/>
              <a:gd name="csY2" fmla="*/ 3855350 h 3945661"/>
              <a:gd name="csX3" fmla="*/ 0 w 5177935"/>
              <a:gd name="csY3" fmla="*/ 3945661 h 3945661"/>
              <a:gd name="csX4" fmla="*/ 90311 w 5177935"/>
              <a:gd name="csY4" fmla="*/ 124178 h 3945661"/>
              <a:gd name="csX0" fmla="*/ 90311 w 5177935"/>
              <a:gd name="csY0" fmla="*/ 124178 h 3945661"/>
              <a:gd name="csX1" fmla="*/ 5177935 w 5177935"/>
              <a:gd name="csY1" fmla="*/ 0 h 3945661"/>
              <a:gd name="csX2" fmla="*/ 5166647 w 5177935"/>
              <a:gd name="csY2" fmla="*/ 3911795 h 3945661"/>
              <a:gd name="csX3" fmla="*/ 0 w 5177935"/>
              <a:gd name="csY3" fmla="*/ 3945661 h 3945661"/>
              <a:gd name="csX4" fmla="*/ 90311 w 5177935"/>
              <a:gd name="csY4" fmla="*/ 124178 h 3945661"/>
              <a:gd name="csX0" fmla="*/ 45155 w 5177935"/>
              <a:gd name="csY0" fmla="*/ 90311 h 3945661"/>
              <a:gd name="csX1" fmla="*/ 5177935 w 5177935"/>
              <a:gd name="csY1" fmla="*/ 0 h 3945661"/>
              <a:gd name="csX2" fmla="*/ 5166647 w 5177935"/>
              <a:gd name="csY2" fmla="*/ 3911795 h 3945661"/>
              <a:gd name="csX3" fmla="*/ 0 w 5177935"/>
              <a:gd name="csY3" fmla="*/ 3945661 h 3945661"/>
              <a:gd name="csX4" fmla="*/ 45155 w 5177935"/>
              <a:gd name="csY4" fmla="*/ 90311 h 3945661"/>
              <a:gd name="csX0" fmla="*/ 45155 w 5177935"/>
              <a:gd name="csY0" fmla="*/ 33866 h 3889216"/>
              <a:gd name="csX1" fmla="*/ 5177935 w 5177935"/>
              <a:gd name="csY1" fmla="*/ 0 h 3889216"/>
              <a:gd name="csX2" fmla="*/ 5166647 w 5177935"/>
              <a:gd name="csY2" fmla="*/ 3855350 h 3889216"/>
              <a:gd name="csX3" fmla="*/ 0 w 5177935"/>
              <a:gd name="csY3" fmla="*/ 3889216 h 3889216"/>
              <a:gd name="csX4" fmla="*/ 45155 w 5177935"/>
              <a:gd name="csY4" fmla="*/ 33866 h 3889216"/>
              <a:gd name="csX0" fmla="*/ 101599 w 5234379"/>
              <a:gd name="csY0" fmla="*/ 33866 h 4047261"/>
              <a:gd name="csX1" fmla="*/ 5234379 w 5234379"/>
              <a:gd name="csY1" fmla="*/ 0 h 4047261"/>
              <a:gd name="csX2" fmla="*/ 5223091 w 5234379"/>
              <a:gd name="csY2" fmla="*/ 3855350 h 4047261"/>
              <a:gd name="csX3" fmla="*/ 0 w 5234379"/>
              <a:gd name="csY3" fmla="*/ 4047261 h 4047261"/>
              <a:gd name="csX4" fmla="*/ 101599 w 5234379"/>
              <a:gd name="csY4" fmla="*/ 33866 h 4047261"/>
              <a:gd name="csX0" fmla="*/ 60959 w 5234379"/>
              <a:gd name="csY0" fmla="*/ 0 h 4154337"/>
              <a:gd name="csX1" fmla="*/ 5234379 w 5234379"/>
              <a:gd name="csY1" fmla="*/ 107076 h 4154337"/>
              <a:gd name="csX2" fmla="*/ 5223091 w 5234379"/>
              <a:gd name="csY2" fmla="*/ 3962426 h 4154337"/>
              <a:gd name="csX3" fmla="*/ 0 w 5234379"/>
              <a:gd name="csY3" fmla="*/ 4154337 h 4154337"/>
              <a:gd name="csX4" fmla="*/ 60959 w 5234379"/>
              <a:gd name="csY4" fmla="*/ 0 h 4154337"/>
              <a:gd name="csX0" fmla="*/ 60959 w 5234485"/>
              <a:gd name="csY0" fmla="*/ 0 h 4156220"/>
              <a:gd name="csX1" fmla="*/ 5234379 w 5234485"/>
              <a:gd name="csY1" fmla="*/ 107076 h 4156220"/>
              <a:gd name="csX2" fmla="*/ 5233251 w 5234485"/>
              <a:gd name="csY2" fmla="*/ 4156220 h 4156220"/>
              <a:gd name="csX3" fmla="*/ 0 w 5234485"/>
              <a:gd name="csY3" fmla="*/ 4154337 h 4156220"/>
              <a:gd name="csX4" fmla="*/ 60959 w 5234485"/>
              <a:gd name="csY4" fmla="*/ 0 h 4156220"/>
            </a:gdLst>
            <a:ahLst/>
            <a:cxnLst>
              <a:cxn ang="0">
                <a:pos x="csX0" y="csY0"/>
              </a:cxn>
              <a:cxn ang="0">
                <a:pos x="csX1" y="csY1"/>
              </a:cxn>
              <a:cxn ang="0">
                <a:pos x="csX2" y="csY2"/>
              </a:cxn>
              <a:cxn ang="0">
                <a:pos x="csX3" y="csY3"/>
              </a:cxn>
              <a:cxn ang="0">
                <a:pos x="csX4" y="csY4"/>
              </a:cxn>
            </a:cxnLst>
            <a:rect l="l" t="t" r="r" b="b"/>
            <a:pathLst>
              <a:path w="5234485" h="4156220">
                <a:moveTo>
                  <a:pt x="60959" y="0"/>
                </a:moveTo>
                <a:lnTo>
                  <a:pt x="5234379" y="107076"/>
                </a:lnTo>
                <a:cubicBezTo>
                  <a:pt x="5230616" y="1411008"/>
                  <a:pt x="5237014" y="2852288"/>
                  <a:pt x="5233251" y="4156220"/>
                </a:cubicBezTo>
                <a:lnTo>
                  <a:pt x="0" y="4154337"/>
                </a:lnTo>
                <a:lnTo>
                  <a:pt x="60959" y="0"/>
                </a:lnTo>
                <a:close/>
              </a:path>
            </a:pathLst>
          </a:custGeom>
          <a:solidFill>
            <a:srgbClr val="EBCC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atin typeface="Hanken Grotesk" pitchFamily="2" charset="77"/>
            </a:endParaRPr>
          </a:p>
        </p:txBody>
      </p:sp>
      <p:sp>
        <p:nvSpPr>
          <p:cNvPr id="2" name="Google Shape;106;p15">
            <a:extLst>
              <a:ext uri="{FF2B5EF4-FFF2-40B4-BE49-F238E27FC236}">
                <a16:creationId xmlns:a16="http://schemas.microsoft.com/office/drawing/2014/main" id="{2214FB7A-5E04-B22D-D558-BE7D3F423096}"/>
              </a:ext>
            </a:extLst>
          </p:cNvPr>
          <p:cNvSpPr txBox="1"/>
          <p:nvPr/>
        </p:nvSpPr>
        <p:spPr>
          <a:xfrm>
            <a:off x="952500" y="916842"/>
            <a:ext cx="11001375" cy="677108"/>
          </a:xfrm>
          <a:prstGeom prst="rect">
            <a:avLst/>
          </a:prstGeom>
          <a:noFill/>
          <a:ln>
            <a:noFill/>
          </a:ln>
        </p:spPr>
        <p:txBody>
          <a:bodyPr spcFirstLastPara="1" wrap="square" lIns="0" tIns="0" rIns="0" bIns="0" anchor="t" anchorCtr="0">
            <a:spAutoFit/>
          </a:bodyPr>
          <a:lstStyle/>
          <a:p>
            <a:r>
              <a:rPr lang="nl-NL" sz="4400" b="1" u="none" strike="noStrike" cap="none" noProof="0" dirty="0">
                <a:solidFill>
                  <a:schemeClr val="tx1"/>
                </a:solidFill>
                <a:latin typeface="Montserrat"/>
                <a:ea typeface="Playfair Display"/>
                <a:cs typeface="Playfair Display"/>
                <a:sym typeface="Playfair Display"/>
              </a:rPr>
              <a:t>Stap </a:t>
            </a:r>
            <a:r>
              <a:rPr lang="nl-NL" sz="4400" b="1" dirty="0">
                <a:solidFill>
                  <a:schemeClr val="tx1"/>
                </a:solidFill>
                <a:latin typeface="Montserrat"/>
                <a:ea typeface="Playfair Display"/>
                <a:cs typeface="Playfair Display"/>
                <a:sym typeface="Playfair Display"/>
              </a:rPr>
              <a:t>5:</a:t>
            </a:r>
            <a:r>
              <a:rPr lang="nl-NL" sz="4400" b="1" u="none" strike="noStrike" cap="none" noProof="0" dirty="0">
                <a:solidFill>
                  <a:schemeClr val="tx1"/>
                </a:solidFill>
                <a:latin typeface="Montserrat"/>
                <a:ea typeface="Playfair Display"/>
                <a:cs typeface="Playfair Display"/>
                <a:sym typeface="Playfair Display"/>
              </a:rPr>
              <a:t> o</a:t>
            </a:r>
            <a:r>
              <a:rPr lang="nl-NL" sz="4400" b="1" noProof="0" dirty="0">
                <a:solidFill>
                  <a:schemeClr val="tx1"/>
                </a:solidFill>
                <a:latin typeface="Montserrat"/>
                <a:ea typeface="Playfair Display"/>
                <a:cs typeface="Playfair Display"/>
                <a:sym typeface="Playfair Display"/>
              </a:rPr>
              <a:t>nze </a:t>
            </a:r>
            <a:r>
              <a:rPr lang="nl-NL" sz="4400" b="1" dirty="0">
                <a:solidFill>
                  <a:schemeClr val="tx1"/>
                </a:solidFill>
                <a:latin typeface="Montserrat"/>
                <a:ea typeface="Playfair Display"/>
                <a:cs typeface="Playfair Display"/>
                <a:sym typeface="Playfair Display"/>
              </a:rPr>
              <a:t>droom</a:t>
            </a:r>
            <a:endParaRPr lang="nl-NL" sz="4400" noProof="0" dirty="0">
              <a:solidFill>
                <a:schemeClr val="tx1"/>
              </a:solidFill>
              <a:latin typeface="Montserrat"/>
            </a:endParaRPr>
          </a:p>
        </p:txBody>
      </p:sp>
      <p:pic>
        <p:nvPicPr>
          <p:cNvPr id="4" name="Afbeelding 3">
            <a:extLst>
              <a:ext uri="{FF2B5EF4-FFF2-40B4-BE49-F238E27FC236}">
                <a16:creationId xmlns:a16="http://schemas.microsoft.com/office/drawing/2014/main" id="{00B71C87-5BA4-3404-9463-552A19E178F8}"/>
              </a:ext>
            </a:extLst>
          </p:cNvPr>
          <p:cNvPicPr>
            <a:picLocks noChangeAspect="1"/>
          </p:cNvPicPr>
          <p:nvPr/>
        </p:nvPicPr>
        <p:blipFill>
          <a:blip r:embed="rId3"/>
          <a:stretch>
            <a:fillRect/>
          </a:stretch>
        </p:blipFill>
        <p:spPr>
          <a:xfrm>
            <a:off x="425370" y="338050"/>
            <a:ext cx="1290083" cy="330955"/>
          </a:xfrm>
          <a:prstGeom prst="rect">
            <a:avLst/>
          </a:prstGeom>
        </p:spPr>
      </p:pic>
      <p:sp>
        <p:nvSpPr>
          <p:cNvPr id="5" name="Rechthoek 2">
            <a:extLst>
              <a:ext uri="{FF2B5EF4-FFF2-40B4-BE49-F238E27FC236}">
                <a16:creationId xmlns:a16="http://schemas.microsoft.com/office/drawing/2014/main" id="{043B7B58-8BD8-A08F-CF6A-B9E0F844C395}"/>
              </a:ext>
            </a:extLst>
          </p:cNvPr>
          <p:cNvSpPr/>
          <p:nvPr/>
        </p:nvSpPr>
        <p:spPr>
          <a:xfrm>
            <a:off x="10657344" y="-211577"/>
            <a:ext cx="1654233" cy="1228640"/>
          </a:xfrm>
          <a:custGeom>
            <a:avLst/>
            <a:gdLst>
              <a:gd name="csX0" fmla="*/ 0 w 5019891"/>
              <a:gd name="csY0" fmla="*/ 0 h 3731172"/>
              <a:gd name="csX1" fmla="*/ 5019891 w 5019891"/>
              <a:gd name="csY1" fmla="*/ 0 h 3731172"/>
              <a:gd name="csX2" fmla="*/ 5019891 w 5019891"/>
              <a:gd name="csY2" fmla="*/ 3731172 h 3731172"/>
              <a:gd name="csX3" fmla="*/ 0 w 5019891"/>
              <a:gd name="csY3" fmla="*/ 3731172 h 3731172"/>
              <a:gd name="csX4" fmla="*/ 0 w 5019891"/>
              <a:gd name="csY4" fmla="*/ 0 h 3731172"/>
              <a:gd name="csX0" fmla="*/ 0 w 5087624"/>
              <a:gd name="csY0" fmla="*/ 124178 h 3855350"/>
              <a:gd name="csX1" fmla="*/ 5087624 w 5087624"/>
              <a:gd name="csY1" fmla="*/ 0 h 3855350"/>
              <a:gd name="csX2" fmla="*/ 5019891 w 5087624"/>
              <a:gd name="csY2" fmla="*/ 3855350 h 3855350"/>
              <a:gd name="csX3" fmla="*/ 0 w 5087624"/>
              <a:gd name="csY3" fmla="*/ 3855350 h 3855350"/>
              <a:gd name="csX4" fmla="*/ 0 w 5087624"/>
              <a:gd name="csY4" fmla="*/ 124178 h 3855350"/>
              <a:gd name="csX0" fmla="*/ 90311 w 5177935"/>
              <a:gd name="csY0" fmla="*/ 124178 h 3945661"/>
              <a:gd name="csX1" fmla="*/ 5177935 w 5177935"/>
              <a:gd name="csY1" fmla="*/ 0 h 3945661"/>
              <a:gd name="csX2" fmla="*/ 5110202 w 5177935"/>
              <a:gd name="csY2" fmla="*/ 3855350 h 3945661"/>
              <a:gd name="csX3" fmla="*/ 0 w 5177935"/>
              <a:gd name="csY3" fmla="*/ 3945661 h 3945661"/>
              <a:gd name="csX4" fmla="*/ 90311 w 5177935"/>
              <a:gd name="csY4" fmla="*/ 124178 h 3945661"/>
              <a:gd name="csX0" fmla="*/ 90311 w 5177935"/>
              <a:gd name="csY0" fmla="*/ 124178 h 3945661"/>
              <a:gd name="csX1" fmla="*/ 5177935 w 5177935"/>
              <a:gd name="csY1" fmla="*/ 0 h 3945661"/>
              <a:gd name="csX2" fmla="*/ 5166647 w 5177935"/>
              <a:gd name="csY2" fmla="*/ 3911795 h 3945661"/>
              <a:gd name="csX3" fmla="*/ 0 w 5177935"/>
              <a:gd name="csY3" fmla="*/ 3945661 h 3945661"/>
              <a:gd name="csX4" fmla="*/ 90311 w 5177935"/>
              <a:gd name="csY4" fmla="*/ 124178 h 3945661"/>
              <a:gd name="csX0" fmla="*/ 45155 w 5177935"/>
              <a:gd name="csY0" fmla="*/ 90311 h 3945661"/>
              <a:gd name="csX1" fmla="*/ 5177935 w 5177935"/>
              <a:gd name="csY1" fmla="*/ 0 h 3945661"/>
              <a:gd name="csX2" fmla="*/ 5166647 w 5177935"/>
              <a:gd name="csY2" fmla="*/ 3911795 h 3945661"/>
              <a:gd name="csX3" fmla="*/ 0 w 5177935"/>
              <a:gd name="csY3" fmla="*/ 3945661 h 3945661"/>
              <a:gd name="csX4" fmla="*/ 45155 w 5177935"/>
              <a:gd name="csY4" fmla="*/ 90311 h 3945661"/>
              <a:gd name="csX0" fmla="*/ 45155 w 5177935"/>
              <a:gd name="csY0" fmla="*/ 33866 h 3889216"/>
              <a:gd name="csX1" fmla="*/ 5177935 w 5177935"/>
              <a:gd name="csY1" fmla="*/ 0 h 3889216"/>
              <a:gd name="csX2" fmla="*/ 5166647 w 5177935"/>
              <a:gd name="csY2" fmla="*/ 3855350 h 3889216"/>
              <a:gd name="csX3" fmla="*/ 0 w 5177935"/>
              <a:gd name="csY3" fmla="*/ 3889216 h 3889216"/>
              <a:gd name="csX4" fmla="*/ 45155 w 5177935"/>
              <a:gd name="csY4" fmla="*/ 33866 h 3889216"/>
              <a:gd name="csX0" fmla="*/ 101599 w 5234379"/>
              <a:gd name="csY0" fmla="*/ 33866 h 4047261"/>
              <a:gd name="csX1" fmla="*/ 5234379 w 5234379"/>
              <a:gd name="csY1" fmla="*/ 0 h 4047261"/>
              <a:gd name="csX2" fmla="*/ 5223091 w 5234379"/>
              <a:gd name="csY2" fmla="*/ 3855350 h 4047261"/>
              <a:gd name="csX3" fmla="*/ 0 w 5234379"/>
              <a:gd name="csY3" fmla="*/ 4047261 h 4047261"/>
              <a:gd name="csX4" fmla="*/ 101599 w 5234379"/>
              <a:gd name="csY4" fmla="*/ 33866 h 4047261"/>
            </a:gdLst>
            <a:ahLst/>
            <a:cxnLst>
              <a:cxn ang="0">
                <a:pos x="csX0" y="csY0"/>
              </a:cxn>
              <a:cxn ang="0">
                <a:pos x="csX1" y="csY1"/>
              </a:cxn>
              <a:cxn ang="0">
                <a:pos x="csX2" y="csY2"/>
              </a:cxn>
              <a:cxn ang="0">
                <a:pos x="csX3" y="csY3"/>
              </a:cxn>
              <a:cxn ang="0">
                <a:pos x="csX4" y="csY4"/>
              </a:cxn>
            </a:cxnLst>
            <a:rect l="l" t="t" r="r" b="b"/>
            <a:pathLst>
              <a:path w="5234379" h="4047261">
                <a:moveTo>
                  <a:pt x="101599" y="33866"/>
                </a:moveTo>
                <a:lnTo>
                  <a:pt x="5234379" y="0"/>
                </a:lnTo>
                <a:cubicBezTo>
                  <a:pt x="5230616" y="1303932"/>
                  <a:pt x="5226854" y="2551418"/>
                  <a:pt x="5223091" y="3855350"/>
                </a:cubicBezTo>
                <a:lnTo>
                  <a:pt x="0" y="4047261"/>
                </a:lnTo>
                <a:lnTo>
                  <a:pt x="101599" y="33866"/>
                </a:lnTo>
                <a:close/>
              </a:path>
            </a:pathLst>
          </a:custGeom>
          <a:solidFill>
            <a:srgbClr val="EBCC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atin typeface="Hanken Grotesk" pitchFamily="2" charset="77"/>
            </a:endParaRPr>
          </a:p>
        </p:txBody>
      </p:sp>
      <p:pic>
        <p:nvPicPr>
          <p:cNvPr id="8" name="Afbeelding 7">
            <a:extLst>
              <a:ext uri="{FF2B5EF4-FFF2-40B4-BE49-F238E27FC236}">
                <a16:creationId xmlns:a16="http://schemas.microsoft.com/office/drawing/2014/main" id="{F306A6C3-3AA9-12F8-D14B-DC902D7E22FF}"/>
              </a:ext>
            </a:extLst>
          </p:cNvPr>
          <p:cNvPicPr>
            <a:picLocks noChangeAspect="1"/>
          </p:cNvPicPr>
          <p:nvPr/>
        </p:nvPicPr>
        <p:blipFill>
          <a:blip r:embed="rId4"/>
          <a:stretch>
            <a:fillRect/>
          </a:stretch>
        </p:blipFill>
        <p:spPr>
          <a:xfrm>
            <a:off x="11672711" y="217071"/>
            <a:ext cx="336459" cy="321303"/>
          </a:xfrm>
          <a:prstGeom prst="rect">
            <a:avLst/>
          </a:prstGeom>
        </p:spPr>
      </p:pic>
      <p:sp>
        <p:nvSpPr>
          <p:cNvPr id="9" name="Google Shape;154;p18">
            <a:extLst>
              <a:ext uri="{FF2B5EF4-FFF2-40B4-BE49-F238E27FC236}">
                <a16:creationId xmlns:a16="http://schemas.microsoft.com/office/drawing/2014/main" id="{CB116634-A3DE-F662-E661-5E4E85D49A41}"/>
              </a:ext>
            </a:extLst>
          </p:cNvPr>
          <p:cNvSpPr txBox="1"/>
          <p:nvPr/>
        </p:nvSpPr>
        <p:spPr>
          <a:xfrm>
            <a:off x="10657344" y="597154"/>
            <a:ext cx="735189" cy="246221"/>
          </a:xfrm>
          <a:prstGeom prst="rect">
            <a:avLst/>
          </a:prstGeom>
          <a:noFill/>
          <a:ln>
            <a:noFill/>
          </a:ln>
        </p:spPr>
        <p:txBody>
          <a:bodyPr spcFirstLastPara="1" wrap="square" lIns="104775" tIns="0" rIns="0" bIns="0" anchor="t" anchorCtr="0">
            <a:spAutoFit/>
          </a:bodyPr>
          <a:lstStyle/>
          <a:p>
            <a:pPr marL="0" marR="0" lvl="0" indent="0" algn="ctr" rtl="0">
              <a:lnSpc>
                <a:spcPct val="160000"/>
              </a:lnSpc>
              <a:spcBef>
                <a:spcPts val="0"/>
              </a:spcBef>
              <a:spcAft>
                <a:spcPts val="0"/>
              </a:spcAft>
              <a:buNone/>
            </a:pPr>
            <a:r>
              <a:rPr lang="nl-NL" sz="1000" noProof="0" dirty="0">
                <a:solidFill>
                  <a:schemeClr val="tx1"/>
                </a:solidFill>
                <a:latin typeface="Hanken Grotesk" pitchFamily="2" charset="77"/>
                <a:sym typeface="Inter"/>
              </a:rPr>
              <a:t>Samen</a:t>
            </a:r>
            <a:endParaRPr lang="nl-NL" sz="900" noProof="0" dirty="0">
              <a:solidFill>
                <a:schemeClr val="tx1"/>
              </a:solidFill>
              <a:latin typeface="Hanken Grotesk" pitchFamily="2" charset="77"/>
            </a:endParaRPr>
          </a:p>
        </p:txBody>
      </p:sp>
      <p:pic>
        <p:nvPicPr>
          <p:cNvPr id="10" name="Afbeelding 9">
            <a:extLst>
              <a:ext uri="{FF2B5EF4-FFF2-40B4-BE49-F238E27FC236}">
                <a16:creationId xmlns:a16="http://schemas.microsoft.com/office/drawing/2014/main" id="{10ABB765-A444-1C8A-BC8A-7F6968B1AF5D}"/>
              </a:ext>
            </a:extLst>
          </p:cNvPr>
          <p:cNvPicPr>
            <a:picLocks noChangeAspect="1"/>
          </p:cNvPicPr>
          <p:nvPr/>
        </p:nvPicPr>
        <p:blipFill>
          <a:blip r:embed="rId5"/>
          <a:stretch>
            <a:fillRect/>
          </a:stretch>
        </p:blipFill>
        <p:spPr>
          <a:xfrm>
            <a:off x="10780413" y="151284"/>
            <a:ext cx="769229" cy="474247"/>
          </a:xfrm>
          <a:prstGeom prst="rect">
            <a:avLst/>
          </a:prstGeom>
        </p:spPr>
      </p:pic>
      <p:pic>
        <p:nvPicPr>
          <p:cNvPr id="12" name="Afbeelding 11">
            <a:extLst>
              <a:ext uri="{FF2B5EF4-FFF2-40B4-BE49-F238E27FC236}">
                <a16:creationId xmlns:a16="http://schemas.microsoft.com/office/drawing/2014/main" id="{6125A1B0-2088-DDB7-1EED-885AC28B8E32}"/>
              </a:ext>
            </a:extLst>
          </p:cNvPr>
          <p:cNvPicPr>
            <a:picLocks noChangeAspect="1"/>
          </p:cNvPicPr>
          <p:nvPr/>
        </p:nvPicPr>
        <p:blipFill>
          <a:blip r:embed="rId6"/>
          <a:stretch>
            <a:fillRect/>
          </a:stretch>
        </p:blipFill>
        <p:spPr>
          <a:xfrm>
            <a:off x="452515" y="1812378"/>
            <a:ext cx="520700" cy="495300"/>
          </a:xfrm>
          <a:prstGeom prst="rect">
            <a:avLst/>
          </a:prstGeom>
        </p:spPr>
      </p:pic>
      <p:sp>
        <p:nvSpPr>
          <p:cNvPr id="13" name="Google Shape;150;p18">
            <a:extLst>
              <a:ext uri="{FF2B5EF4-FFF2-40B4-BE49-F238E27FC236}">
                <a16:creationId xmlns:a16="http://schemas.microsoft.com/office/drawing/2014/main" id="{7A76EA2F-11F6-A8A5-EA5A-CD3E143451DB}"/>
              </a:ext>
            </a:extLst>
          </p:cNvPr>
          <p:cNvSpPr txBox="1"/>
          <p:nvPr/>
        </p:nvSpPr>
        <p:spPr>
          <a:xfrm>
            <a:off x="1161142" y="2431495"/>
            <a:ext cx="6629071" cy="1526572"/>
          </a:xfrm>
          <a:prstGeom prst="rect">
            <a:avLst/>
          </a:prstGeom>
          <a:noFill/>
          <a:ln>
            <a:noFill/>
          </a:ln>
        </p:spPr>
        <p:txBody>
          <a:bodyPr spcFirstLastPara="1" wrap="square" lIns="0" tIns="0" rIns="0" bIns="0" anchor="t" anchorCtr="0">
            <a:spAutoFit/>
          </a:bodyPr>
          <a:lstStyle/>
          <a:p>
            <a:pPr>
              <a:lnSpc>
                <a:spcPct val="160000"/>
              </a:lnSpc>
            </a:pPr>
            <a:r>
              <a:rPr lang="nl-NL" b="1" noProof="0" dirty="0">
                <a:solidFill>
                  <a:schemeClr val="tx1"/>
                </a:solidFill>
                <a:latin typeface="Hanken Grotesk" pitchFamily="2" charset="77"/>
                <a:sym typeface="Inter"/>
              </a:rPr>
              <a:t>Vul in: </a:t>
            </a:r>
          </a:p>
          <a:p>
            <a:pPr>
              <a:lnSpc>
                <a:spcPct val="160000"/>
              </a:lnSpc>
            </a:pPr>
            <a:r>
              <a:rPr lang="nl-NL" sz="2400" b="1" noProof="0" dirty="0">
                <a:solidFill>
                  <a:schemeClr val="tx1"/>
                </a:solidFill>
                <a:latin typeface="Montserrat" pitchFamily="2" charset="77"/>
                <a:sym typeface="Inter"/>
              </a:rPr>
              <a:t>”Wij </a:t>
            </a:r>
            <a:r>
              <a:rPr lang="nl-NL" sz="2400" b="1" dirty="0">
                <a:solidFill>
                  <a:schemeClr val="tx1"/>
                </a:solidFill>
                <a:latin typeface="Montserrat" pitchFamily="2" charset="77"/>
                <a:sym typeface="Inter"/>
              </a:rPr>
              <a:t>hebben de droom voor zeggenschap dat ...”</a:t>
            </a:r>
            <a:endParaRPr lang="nl-NL" sz="2400" b="1" noProof="0" dirty="0">
              <a:solidFill>
                <a:schemeClr val="tx1"/>
              </a:solidFill>
              <a:latin typeface="Montserrat" pitchFamily="2" charset="77"/>
            </a:endParaRPr>
          </a:p>
        </p:txBody>
      </p:sp>
      <p:pic>
        <p:nvPicPr>
          <p:cNvPr id="14" name="Afbeelding 13">
            <a:extLst>
              <a:ext uri="{FF2B5EF4-FFF2-40B4-BE49-F238E27FC236}">
                <a16:creationId xmlns:a16="http://schemas.microsoft.com/office/drawing/2014/main" id="{F66C6B6C-0B33-B630-2D37-941E39AF9E33}"/>
              </a:ext>
            </a:extLst>
          </p:cNvPr>
          <p:cNvPicPr>
            <a:picLocks noChangeAspect="1"/>
          </p:cNvPicPr>
          <p:nvPr/>
        </p:nvPicPr>
        <p:blipFill>
          <a:blip r:embed="rId7"/>
          <a:stretch>
            <a:fillRect/>
          </a:stretch>
        </p:blipFill>
        <p:spPr>
          <a:xfrm rot="1020139">
            <a:off x="8837943" y="5043808"/>
            <a:ext cx="1151653" cy="818279"/>
          </a:xfrm>
          <a:prstGeom prst="rect">
            <a:avLst/>
          </a:prstGeom>
        </p:spPr>
      </p:pic>
      <p:sp>
        <p:nvSpPr>
          <p:cNvPr id="15" name="Rechthoek 5">
            <a:extLst>
              <a:ext uri="{FF2B5EF4-FFF2-40B4-BE49-F238E27FC236}">
                <a16:creationId xmlns:a16="http://schemas.microsoft.com/office/drawing/2014/main" id="{BE0802D9-F502-4F9B-49A0-48FE0BD37DE1}"/>
              </a:ext>
            </a:extLst>
          </p:cNvPr>
          <p:cNvSpPr/>
          <p:nvPr/>
        </p:nvSpPr>
        <p:spPr>
          <a:xfrm>
            <a:off x="9062720" y="5139929"/>
            <a:ext cx="2978617" cy="1372631"/>
          </a:xfrm>
          <a:custGeom>
            <a:avLst/>
            <a:gdLst>
              <a:gd name="csX0" fmla="*/ 0 w 5025948"/>
              <a:gd name="csY0" fmla="*/ 0 h 3731172"/>
              <a:gd name="csX1" fmla="*/ 5025948 w 5025948"/>
              <a:gd name="csY1" fmla="*/ 0 h 3731172"/>
              <a:gd name="csX2" fmla="*/ 5025948 w 5025948"/>
              <a:gd name="csY2" fmla="*/ 3731172 h 3731172"/>
              <a:gd name="csX3" fmla="*/ 0 w 5025948"/>
              <a:gd name="csY3" fmla="*/ 3731172 h 3731172"/>
              <a:gd name="csX4" fmla="*/ 0 w 5025948"/>
              <a:gd name="csY4" fmla="*/ 0 h 3731172"/>
              <a:gd name="csX0" fmla="*/ 0 w 5059814"/>
              <a:gd name="csY0" fmla="*/ 0 h 3765039"/>
              <a:gd name="csX1" fmla="*/ 5059814 w 5059814"/>
              <a:gd name="csY1" fmla="*/ 33867 h 3765039"/>
              <a:gd name="csX2" fmla="*/ 5059814 w 5059814"/>
              <a:gd name="csY2" fmla="*/ 3765039 h 3765039"/>
              <a:gd name="csX3" fmla="*/ 33866 w 5059814"/>
              <a:gd name="csY3" fmla="*/ 3765039 h 3765039"/>
              <a:gd name="csX4" fmla="*/ 0 w 5059814"/>
              <a:gd name="csY4" fmla="*/ 0 h 3765039"/>
              <a:gd name="csX0" fmla="*/ 0 w 5116258"/>
              <a:gd name="csY0" fmla="*/ 0 h 3776328"/>
              <a:gd name="csX1" fmla="*/ 5059814 w 5116258"/>
              <a:gd name="csY1" fmla="*/ 33867 h 3776328"/>
              <a:gd name="csX2" fmla="*/ 5116258 w 5116258"/>
              <a:gd name="csY2" fmla="*/ 3776328 h 3776328"/>
              <a:gd name="csX3" fmla="*/ 33866 w 5116258"/>
              <a:gd name="csY3" fmla="*/ 3765039 h 3776328"/>
              <a:gd name="csX4" fmla="*/ 0 w 5116258"/>
              <a:gd name="csY4" fmla="*/ 0 h 3776328"/>
            </a:gdLst>
            <a:ahLst/>
            <a:cxnLst>
              <a:cxn ang="0">
                <a:pos x="csX0" y="csY0"/>
              </a:cxn>
              <a:cxn ang="0">
                <a:pos x="csX1" y="csY1"/>
              </a:cxn>
              <a:cxn ang="0">
                <a:pos x="csX2" y="csY2"/>
              </a:cxn>
              <a:cxn ang="0">
                <a:pos x="csX3" y="csY3"/>
              </a:cxn>
              <a:cxn ang="0">
                <a:pos x="csX4" y="csY4"/>
              </a:cxn>
            </a:cxnLst>
            <a:rect l="l" t="t" r="r" b="b"/>
            <a:pathLst>
              <a:path w="5116258" h="3776328">
                <a:moveTo>
                  <a:pt x="0" y="0"/>
                </a:moveTo>
                <a:lnTo>
                  <a:pt x="5059814" y="33867"/>
                </a:lnTo>
                <a:lnTo>
                  <a:pt x="5116258" y="3776328"/>
                </a:lnTo>
                <a:lnTo>
                  <a:pt x="33866" y="3765039"/>
                </a:lnTo>
                <a:lnTo>
                  <a:pt x="0" y="0"/>
                </a:lnTo>
                <a:close/>
              </a:path>
            </a:pathLst>
          </a:custGeom>
          <a:solidFill>
            <a:srgbClr val="F8ED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atin typeface="Hanken Grotesk" pitchFamily="2" charset="77"/>
            </a:endParaRPr>
          </a:p>
        </p:txBody>
      </p:sp>
      <p:sp>
        <p:nvSpPr>
          <p:cNvPr id="16" name="Google Shape;180;p20">
            <a:extLst>
              <a:ext uri="{FF2B5EF4-FFF2-40B4-BE49-F238E27FC236}">
                <a16:creationId xmlns:a16="http://schemas.microsoft.com/office/drawing/2014/main" id="{EFF25EF5-CBDD-739C-9585-691AD22BB128}"/>
              </a:ext>
            </a:extLst>
          </p:cNvPr>
          <p:cNvSpPr txBox="1"/>
          <p:nvPr/>
        </p:nvSpPr>
        <p:spPr>
          <a:xfrm>
            <a:off x="9413770" y="5424766"/>
            <a:ext cx="2540105" cy="689420"/>
          </a:xfrm>
          <a:prstGeom prst="rect">
            <a:avLst/>
          </a:prstGeom>
          <a:noFill/>
          <a:ln>
            <a:noFill/>
          </a:ln>
        </p:spPr>
        <p:txBody>
          <a:bodyPr spcFirstLastPara="1" wrap="square" lIns="0" tIns="0" rIns="0" bIns="0" anchor="t" anchorCtr="0">
            <a:spAutoFit/>
          </a:bodyPr>
          <a:lstStyle/>
          <a:p>
            <a:pPr>
              <a:lnSpc>
                <a:spcPct val="160000"/>
              </a:lnSpc>
            </a:pPr>
            <a:r>
              <a:rPr lang="nl-NL" noProof="0" dirty="0">
                <a:solidFill>
                  <a:schemeClr val="tx1"/>
                </a:solidFill>
                <a:latin typeface="Hanken Grotesk" pitchFamily="2" charset="77"/>
                <a:sym typeface="Inter"/>
              </a:rPr>
              <a:t>Voelt de zin goed?</a:t>
            </a:r>
          </a:p>
          <a:p>
            <a:pPr>
              <a:lnSpc>
                <a:spcPct val="160000"/>
              </a:lnSpc>
            </a:pPr>
            <a:r>
              <a:rPr lang="nl-NL" noProof="0" dirty="0">
                <a:solidFill>
                  <a:schemeClr val="tx1"/>
                </a:solidFill>
                <a:latin typeface="Hanken Grotesk" pitchFamily="2" charset="77"/>
                <a:sym typeface="Inter"/>
              </a:rPr>
              <a:t>Zo niet, schaaf er samen aan.</a:t>
            </a:r>
            <a:endParaRPr lang="nl-NL" noProof="0" dirty="0">
              <a:solidFill>
                <a:schemeClr val="tx1"/>
              </a:solidFill>
              <a:latin typeface="Hanken Grotesk" pitchFamily="2" charset="77"/>
            </a:endParaRPr>
          </a:p>
        </p:txBody>
      </p:sp>
      <p:sp>
        <p:nvSpPr>
          <p:cNvPr id="3" name="Google Shape;154;p18">
            <a:extLst>
              <a:ext uri="{FF2B5EF4-FFF2-40B4-BE49-F238E27FC236}">
                <a16:creationId xmlns:a16="http://schemas.microsoft.com/office/drawing/2014/main" id="{C99A7681-BD43-EC6E-2FC8-51FE114F0F43}"/>
              </a:ext>
            </a:extLst>
          </p:cNvPr>
          <p:cNvSpPr txBox="1"/>
          <p:nvPr/>
        </p:nvSpPr>
        <p:spPr>
          <a:xfrm>
            <a:off x="11576496" y="613415"/>
            <a:ext cx="528887" cy="246221"/>
          </a:xfrm>
          <a:prstGeom prst="rect">
            <a:avLst/>
          </a:prstGeom>
          <a:noFill/>
          <a:ln>
            <a:noFill/>
          </a:ln>
        </p:spPr>
        <p:txBody>
          <a:bodyPr spcFirstLastPara="1" wrap="square" lIns="104775" tIns="0" rIns="0" bIns="0" anchor="t" anchorCtr="0">
            <a:spAutoFit/>
          </a:bodyPr>
          <a:lstStyle/>
          <a:p>
            <a:pPr marL="0" marR="0" lvl="0" indent="0" algn="l" rtl="0">
              <a:lnSpc>
                <a:spcPct val="160000"/>
              </a:lnSpc>
              <a:spcBef>
                <a:spcPts val="0"/>
              </a:spcBef>
              <a:spcAft>
                <a:spcPts val="0"/>
              </a:spcAft>
              <a:buNone/>
            </a:pPr>
            <a:r>
              <a:rPr lang="nl-NL" sz="1000" noProof="0" dirty="0">
                <a:solidFill>
                  <a:schemeClr val="tx1"/>
                </a:solidFill>
                <a:latin typeface="Hanken Grotesk" pitchFamily="2" charset="77"/>
                <a:sym typeface="Inter"/>
              </a:rPr>
              <a:t>5 min</a:t>
            </a:r>
            <a:endParaRPr lang="nl-NL" sz="900" noProof="0" dirty="0">
              <a:solidFill>
                <a:schemeClr val="tx1"/>
              </a:solidFill>
              <a:latin typeface="Hanken Grotesk" pitchFamily="2" charset="77"/>
            </a:endParaRPr>
          </a:p>
        </p:txBody>
      </p:sp>
    </p:spTree>
    <p:extLst>
      <p:ext uri="{BB962C8B-B14F-4D97-AF65-F5344CB8AC3E}">
        <p14:creationId xmlns:p14="http://schemas.microsoft.com/office/powerpoint/2010/main" val="2576138535"/>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551</TotalTime>
  <Words>2294</Words>
  <Application>Microsoft Macintosh PowerPoint</Application>
  <PresentationFormat>Breedbeeld</PresentationFormat>
  <Paragraphs>193</Paragraphs>
  <Slides>16</Slides>
  <Notes>16</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16</vt:i4>
      </vt:variant>
    </vt:vector>
  </HeadingPairs>
  <TitlesOfParts>
    <vt:vector size="21" baseType="lpstr">
      <vt:lpstr>Hanken Grotesk</vt:lpstr>
      <vt:lpstr>Montserrat</vt:lpstr>
      <vt:lpstr>Arial</vt:lpstr>
      <vt:lpstr>Calibri</vt:lpstr>
      <vt:lpstr>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Jasmijn Peskens</cp:lastModifiedBy>
  <cp:revision>451</cp:revision>
  <dcterms:modified xsi:type="dcterms:W3CDTF">2026-06-05T12:55:00Z</dcterms:modified>
</cp:coreProperties>
</file>