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37_83DBC78C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306" r:id="rId5"/>
    <p:sldId id="297" r:id="rId6"/>
    <p:sldId id="298" r:id="rId7"/>
    <p:sldId id="344" r:id="rId8"/>
    <p:sldId id="304" r:id="rId9"/>
    <p:sldId id="305" r:id="rId10"/>
    <p:sldId id="302" r:id="rId11"/>
    <p:sldId id="262" r:id="rId12"/>
    <p:sldId id="266" r:id="rId13"/>
    <p:sldId id="292" r:id="rId14"/>
    <p:sldId id="308" r:id="rId15"/>
    <p:sldId id="309" r:id="rId16"/>
    <p:sldId id="336" r:id="rId17"/>
    <p:sldId id="343" r:id="rId18"/>
    <p:sldId id="335" r:id="rId19"/>
    <p:sldId id="310" r:id="rId20"/>
    <p:sldId id="311" r:id="rId21"/>
    <p:sldId id="352" r:id="rId22"/>
    <p:sldId id="296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49" r:id="rId31"/>
    <p:sldId id="274" r:id="rId32"/>
    <p:sldId id="275" r:id="rId33"/>
    <p:sldId id="322" r:id="rId34"/>
    <p:sldId id="351" r:id="rId35"/>
    <p:sldId id="321" r:id="rId36"/>
    <p:sldId id="348" r:id="rId37"/>
    <p:sldId id="323" r:id="rId38"/>
    <p:sldId id="350" r:id="rId39"/>
    <p:sldId id="346" r:id="rId40"/>
    <p:sldId id="324" r:id="rId41"/>
    <p:sldId id="353" r:id="rId42"/>
    <p:sldId id="325" r:id="rId43"/>
    <p:sldId id="281" r:id="rId44"/>
    <p:sldId id="282" r:id="rId45"/>
    <p:sldId id="327" r:id="rId46"/>
    <p:sldId id="328" r:id="rId47"/>
    <p:sldId id="347" r:id="rId48"/>
    <p:sldId id="329" r:id="rId49"/>
    <p:sldId id="330" r:id="rId50"/>
    <p:sldId id="331" r:id="rId51"/>
    <p:sldId id="288" r:id="rId52"/>
  </p:sldIdLst>
  <p:sldSz cx="18288000" cy="10287000"/>
  <p:notesSz cx="6858000" cy="9144000"/>
  <p:embeddedFontLst>
    <p:embeddedFont>
      <p:font typeface="HK Grotesk Bold" panose="020B0604020202020204" charset="0"/>
      <p:regular r:id="rId53"/>
    </p:embeddedFont>
    <p:embeddedFont>
      <p:font typeface="Montserrat Bold" panose="00000800000000000000" pitchFamily="2" charset="0"/>
      <p:regular r:id="rId54"/>
      <p:bold r:id="rId55"/>
    </p:embeddedFont>
    <p:embeddedFont>
      <p:font typeface="Montserrat Semi-Bold" panose="020B0604020202020204" charset="0"/>
      <p:regular r:id="rId56"/>
    </p:embeddedFont>
    <p:embeddedFont>
      <p:font typeface="Montserrat Semi-Bold Italics" panose="020B0604020202020204" charset="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45FED0-2ED0-7795-0FF4-A8B801952486}" name="y.staaij@actieplanzeggenschap.nl" initials="y." userId="S::urn:spo:guest#y.staaij@actieplanzeggenschap.nl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C11EA-3B8C-D97F-3E46-3EA5CC53E179}" v="2472" dt="2026-04-30T13:54:36.355"/>
    <p1510:client id="{6B9BF543-8468-7733-8C2F-B70A53F4870C}" v="158" dt="2026-04-30T14:03:17.343"/>
    <p1510:client id="{BDFA3627-7B2E-253E-55FA-CC34E36F295B}" v="1493" dt="2026-05-02T10:23:07.184"/>
    <p1510:client id="{C54C7453-A622-C170-BE66-612FAD5F7BED}" v="40" dt="2026-04-30T20:46:06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3.fntdata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1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4.fntdata"/><Relationship Id="rId64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2.fntdata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tenantanon#c05986c2-c481-4743-9c49-2c14d5b7abe7::" providerId="AD" clId="Web-{BDFA3627-7B2E-253E-55FA-CC34E36F295B}"/>
    <pc:docChg chg="modSld">
      <pc:chgData name="Guest User" userId="S::urn:spo:tenantanon#c05986c2-c481-4743-9c49-2c14d5b7abe7::" providerId="AD" clId="Web-{BDFA3627-7B2E-253E-55FA-CC34E36F295B}" dt="2026-05-02T10:23:07.184" v="760" actId="20577"/>
      <pc:docMkLst>
        <pc:docMk/>
      </pc:docMkLst>
      <pc:sldChg chg="modSp">
        <pc:chgData name="Guest User" userId="S::urn:spo:tenantanon#c05986c2-c481-4743-9c49-2c14d5b7abe7::" providerId="AD" clId="Web-{BDFA3627-7B2E-253E-55FA-CC34E36F295B}" dt="2026-05-02T10:05:49.456" v="118" actId="20577"/>
        <pc:sldMkLst>
          <pc:docMk/>
          <pc:sldMk cId="0" sldId="262"/>
        </pc:sldMkLst>
        <pc:spChg chg="mod">
          <ac:chgData name="Guest User" userId="S::urn:spo:tenantanon#c05986c2-c481-4743-9c49-2c14d5b7abe7::" providerId="AD" clId="Web-{BDFA3627-7B2E-253E-55FA-CC34E36F295B}" dt="2026-05-02T10:05:49.456" v="118" actId="20577"/>
          <ac:spMkLst>
            <pc:docMk/>
            <pc:sldMk cId="0" sldId="262"/>
            <ac:spMk id="4" creationId="{00000000-0000-0000-0000-000000000000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16:19.557" v="491" actId="20577"/>
        <pc:sldMkLst>
          <pc:docMk/>
          <pc:sldMk cId="0" sldId="275"/>
        </pc:sldMkLst>
        <pc:spChg chg="mod">
          <ac:chgData name="Guest User" userId="S::urn:spo:tenantanon#c05986c2-c481-4743-9c49-2c14d5b7abe7::" providerId="AD" clId="Web-{BDFA3627-7B2E-253E-55FA-CC34E36F295B}" dt="2026-05-02T10:16:19.557" v="491" actId="20577"/>
          <ac:spMkLst>
            <pc:docMk/>
            <pc:sldMk cId="0" sldId="275"/>
            <ac:spMk id="4" creationId="{00000000-0000-0000-0000-000000000000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02:23.792" v="45" actId="20577"/>
        <pc:sldMkLst>
          <pc:docMk/>
          <pc:sldMk cId="2300873717" sldId="297"/>
        </pc:sldMkLst>
        <pc:spChg chg="mod">
          <ac:chgData name="Guest User" userId="S::urn:spo:tenantanon#c05986c2-c481-4743-9c49-2c14d5b7abe7::" providerId="AD" clId="Web-{BDFA3627-7B2E-253E-55FA-CC34E36F295B}" dt="2026-05-02T10:02:23.792" v="45" actId="20577"/>
          <ac:spMkLst>
            <pc:docMk/>
            <pc:sldMk cId="2300873717" sldId="297"/>
            <ac:spMk id="5" creationId="{F12F2615-69D0-8AB2-C215-BD6B63052F5C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02:46.137" v="58" actId="20577"/>
        <pc:sldMkLst>
          <pc:docMk/>
          <pc:sldMk cId="3263001341" sldId="298"/>
        </pc:sldMkLst>
        <pc:spChg chg="mod">
          <ac:chgData name="Guest User" userId="S::urn:spo:tenantanon#c05986c2-c481-4743-9c49-2c14d5b7abe7::" providerId="AD" clId="Web-{BDFA3627-7B2E-253E-55FA-CC34E36F295B}" dt="2026-05-02T10:02:46.137" v="58" actId="20577"/>
          <ac:spMkLst>
            <pc:docMk/>
            <pc:sldMk cId="3263001341" sldId="298"/>
            <ac:spMk id="5" creationId="{994DA339-C78C-E540-DFF1-817FF797B569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05:16.955" v="109" actId="20577"/>
        <pc:sldMkLst>
          <pc:docMk/>
          <pc:sldMk cId="3327261010" sldId="302"/>
        </pc:sldMkLst>
        <pc:spChg chg="mod">
          <ac:chgData name="Guest User" userId="S::urn:spo:tenantanon#c05986c2-c481-4743-9c49-2c14d5b7abe7::" providerId="AD" clId="Web-{BDFA3627-7B2E-253E-55FA-CC34E36F295B}" dt="2026-05-02T10:05:16.955" v="109" actId="20577"/>
          <ac:spMkLst>
            <pc:docMk/>
            <pc:sldMk cId="3327261010" sldId="302"/>
            <ac:spMk id="5" creationId="{68EAC1C6-90E9-E409-651E-9A57F682B231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04:16.828" v="76" actId="20577"/>
        <pc:sldMkLst>
          <pc:docMk/>
          <pc:sldMk cId="1300564380" sldId="304"/>
        </pc:sldMkLst>
        <pc:spChg chg="mod">
          <ac:chgData name="Guest User" userId="S::urn:spo:tenantanon#c05986c2-c481-4743-9c49-2c14d5b7abe7::" providerId="AD" clId="Web-{BDFA3627-7B2E-253E-55FA-CC34E36F295B}" dt="2026-05-02T10:04:16.828" v="76" actId="20577"/>
          <ac:spMkLst>
            <pc:docMk/>
            <pc:sldMk cId="1300564380" sldId="304"/>
            <ac:spMk id="5" creationId="{52A7596C-F618-BE61-166D-F003B479D1EF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04:54.235" v="103" actId="20577"/>
        <pc:sldMkLst>
          <pc:docMk/>
          <pc:sldMk cId="702390349" sldId="305"/>
        </pc:sldMkLst>
        <pc:spChg chg="mod">
          <ac:chgData name="Guest User" userId="S::urn:spo:tenantanon#c05986c2-c481-4743-9c49-2c14d5b7abe7::" providerId="AD" clId="Web-{BDFA3627-7B2E-253E-55FA-CC34E36F295B}" dt="2026-05-02T10:04:54.235" v="103" actId="20577"/>
          <ac:spMkLst>
            <pc:docMk/>
            <pc:sldMk cId="702390349" sldId="305"/>
            <ac:spMk id="5" creationId="{0FAD594D-02F5-A522-FAE6-B2EFB5A8231E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01:31.571" v="33" actId="20577"/>
        <pc:sldMkLst>
          <pc:docMk/>
          <pc:sldMk cId="3210645020" sldId="306"/>
        </pc:sldMkLst>
        <pc:spChg chg="mod">
          <ac:chgData name="Guest User" userId="S::urn:spo:tenantanon#c05986c2-c481-4743-9c49-2c14d5b7abe7::" providerId="AD" clId="Web-{BDFA3627-7B2E-253E-55FA-CC34E36F295B}" dt="2026-05-02T10:01:31.571" v="33" actId="20577"/>
          <ac:spMkLst>
            <pc:docMk/>
            <pc:sldMk cId="3210645020" sldId="306"/>
            <ac:spMk id="4" creationId="{7C670563-FBFE-C3BA-EFD6-80D3BE8E5BAF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07:42.709" v="199" actId="20577"/>
        <pc:sldMkLst>
          <pc:docMk/>
          <pc:sldMk cId="3219195896" sldId="308"/>
        </pc:sldMkLst>
        <pc:spChg chg="mod">
          <ac:chgData name="Guest User" userId="S::urn:spo:tenantanon#c05986c2-c481-4743-9c49-2c14d5b7abe7::" providerId="AD" clId="Web-{BDFA3627-7B2E-253E-55FA-CC34E36F295B}" dt="2026-05-02T10:07:42.709" v="199" actId="20577"/>
          <ac:spMkLst>
            <pc:docMk/>
            <pc:sldMk cId="3219195896" sldId="308"/>
            <ac:spMk id="4" creationId="{2A67F616-D900-66D8-9F6D-C9A2B7597A97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07:02.317" v="185" actId="20577"/>
        <pc:sldMkLst>
          <pc:docMk/>
          <pc:sldMk cId="2598644088" sldId="309"/>
        </pc:sldMkLst>
        <pc:spChg chg="mod">
          <ac:chgData name="Guest User" userId="S::urn:spo:tenantanon#c05986c2-c481-4743-9c49-2c14d5b7abe7::" providerId="AD" clId="Web-{BDFA3627-7B2E-253E-55FA-CC34E36F295B}" dt="2026-05-02T10:07:02.317" v="185" actId="20577"/>
          <ac:spMkLst>
            <pc:docMk/>
            <pc:sldMk cId="2598644088" sldId="309"/>
            <ac:spMk id="4" creationId="{77D4B9DC-05E9-C7FF-BBEF-EE8B513CED20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10:04.718" v="249" actId="20577"/>
        <pc:sldMkLst>
          <pc:docMk/>
          <pc:sldMk cId="525022028" sldId="310"/>
        </pc:sldMkLst>
        <pc:spChg chg="mod">
          <ac:chgData name="Guest User" userId="S::urn:spo:tenantanon#c05986c2-c481-4743-9c49-2c14d5b7abe7::" providerId="AD" clId="Web-{BDFA3627-7B2E-253E-55FA-CC34E36F295B}" dt="2026-05-02T10:10:04.718" v="249" actId="20577"/>
          <ac:spMkLst>
            <pc:docMk/>
            <pc:sldMk cId="525022028" sldId="310"/>
            <ac:spMk id="4" creationId="{80802927-34EE-97A3-44FC-5CFB361D6EA1}"/>
          </ac:spMkLst>
        </pc:spChg>
      </pc:sldChg>
      <pc:sldChg chg="modSp modCm">
        <pc:chgData name="Guest User" userId="S::urn:spo:tenantanon#c05986c2-c481-4743-9c49-2c14d5b7abe7::" providerId="AD" clId="Web-{BDFA3627-7B2E-253E-55FA-CC34E36F295B}" dt="2026-05-02T10:11:29.842" v="264" actId="20577"/>
        <pc:sldMkLst>
          <pc:docMk/>
          <pc:sldMk cId="2212218764" sldId="311"/>
        </pc:sldMkLst>
        <pc:spChg chg="mod">
          <ac:chgData name="Guest User" userId="S::urn:spo:tenantanon#c05986c2-c481-4743-9c49-2c14d5b7abe7::" providerId="AD" clId="Web-{BDFA3627-7B2E-253E-55FA-CC34E36F295B}" dt="2026-05-02T10:11:29.842" v="264" actId="20577"/>
          <ac:spMkLst>
            <pc:docMk/>
            <pc:sldMk cId="2212218764" sldId="311"/>
            <ac:spMk id="4" creationId="{44BA602A-CDF6-AE9A-A9C3-BDE3A75E31B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est User" userId="S::urn:spo:tenantanon#c05986c2-c481-4743-9c49-2c14d5b7abe7::" providerId="AD" clId="Web-{BDFA3627-7B2E-253E-55FA-CC34E36F295B}" dt="2026-05-02T10:11:25.872" v="263" actId="20577"/>
              <pc2:cmMkLst xmlns:pc2="http://schemas.microsoft.com/office/powerpoint/2019/9/main/command">
                <pc:docMk/>
                <pc:sldMk cId="2212218764" sldId="311"/>
                <pc2:cmMk id="{5E0EF033-A5EA-4D9B-8423-68A5ABDB6887}"/>
              </pc2:cmMkLst>
            </pc226:cmChg>
          </p:ext>
        </pc:extLst>
      </pc:sldChg>
      <pc:sldChg chg="modSp">
        <pc:chgData name="Guest User" userId="S::urn:spo:tenantanon#c05986c2-c481-4743-9c49-2c14d5b7abe7::" providerId="AD" clId="Web-{BDFA3627-7B2E-253E-55FA-CC34E36F295B}" dt="2026-05-02T10:13:16.167" v="373" actId="20577"/>
        <pc:sldMkLst>
          <pc:docMk/>
          <pc:sldMk cId="2015099573" sldId="313"/>
        </pc:sldMkLst>
        <pc:spChg chg="mod">
          <ac:chgData name="Guest User" userId="S::urn:spo:tenantanon#c05986c2-c481-4743-9c49-2c14d5b7abe7::" providerId="AD" clId="Web-{BDFA3627-7B2E-253E-55FA-CC34E36F295B}" dt="2026-05-02T10:13:16.167" v="373" actId="20577"/>
          <ac:spMkLst>
            <pc:docMk/>
            <pc:sldMk cId="2015099573" sldId="313"/>
            <ac:spMk id="4" creationId="{4B38ABFC-23FD-550F-2167-290C7428C2A9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13:32.278" v="377" actId="20577"/>
        <pc:sldMkLst>
          <pc:docMk/>
          <pc:sldMk cId="3123749295" sldId="314"/>
        </pc:sldMkLst>
        <pc:spChg chg="mod">
          <ac:chgData name="Guest User" userId="S::urn:spo:tenantanon#c05986c2-c481-4743-9c49-2c14d5b7abe7::" providerId="AD" clId="Web-{BDFA3627-7B2E-253E-55FA-CC34E36F295B}" dt="2026-05-02T10:13:32.278" v="377" actId="20577"/>
          <ac:spMkLst>
            <pc:docMk/>
            <pc:sldMk cId="3123749295" sldId="314"/>
            <ac:spMk id="4" creationId="{EDDD2B92-ED89-8F1D-060F-0D7B8A45CC3D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15:52.056" v="487" actId="20577"/>
        <pc:sldMkLst>
          <pc:docMk/>
          <pc:sldMk cId="298186679" sldId="318"/>
        </pc:sldMkLst>
        <pc:spChg chg="mod">
          <ac:chgData name="Guest User" userId="S::urn:spo:tenantanon#c05986c2-c481-4743-9c49-2c14d5b7abe7::" providerId="AD" clId="Web-{BDFA3627-7B2E-253E-55FA-CC34E36F295B}" dt="2026-05-02T10:15:52.056" v="487" actId="20577"/>
          <ac:spMkLst>
            <pc:docMk/>
            <pc:sldMk cId="298186679" sldId="318"/>
            <ac:spMk id="4" creationId="{22F0CA8D-0033-4689-A602-996ECDDF5E06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16:47.512" v="505" actId="20577"/>
        <pc:sldMkLst>
          <pc:docMk/>
          <pc:sldMk cId="949002113" sldId="321"/>
        </pc:sldMkLst>
        <pc:spChg chg="mod">
          <ac:chgData name="Guest User" userId="S::urn:spo:tenantanon#c05986c2-c481-4743-9c49-2c14d5b7abe7::" providerId="AD" clId="Web-{BDFA3627-7B2E-253E-55FA-CC34E36F295B}" dt="2026-05-02T10:16:47.512" v="505" actId="20577"/>
          <ac:spMkLst>
            <pc:docMk/>
            <pc:sldMk cId="949002113" sldId="321"/>
            <ac:spMk id="4" creationId="{F37F1507-A918-721F-C784-A70A179B8428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18:46.472" v="654" actId="20577"/>
        <pc:sldMkLst>
          <pc:docMk/>
          <pc:sldMk cId="1335420007" sldId="324"/>
        </pc:sldMkLst>
        <pc:spChg chg="mod">
          <ac:chgData name="Guest User" userId="S::urn:spo:tenantanon#c05986c2-c481-4743-9c49-2c14d5b7abe7::" providerId="AD" clId="Web-{BDFA3627-7B2E-253E-55FA-CC34E36F295B}" dt="2026-05-02T10:18:46.472" v="654" actId="20577"/>
          <ac:spMkLst>
            <pc:docMk/>
            <pc:sldMk cId="1335420007" sldId="324"/>
            <ac:spMk id="4" creationId="{54D22A60-F86D-C1C4-3F12-787CF3F540A4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20:28.398" v="723" actId="20577"/>
        <pc:sldMkLst>
          <pc:docMk/>
          <pc:sldMk cId="3905936524" sldId="325"/>
        </pc:sldMkLst>
        <pc:spChg chg="mod">
          <ac:chgData name="Guest User" userId="S::urn:spo:tenantanon#c05986c2-c481-4743-9c49-2c14d5b7abe7::" providerId="AD" clId="Web-{BDFA3627-7B2E-253E-55FA-CC34E36F295B}" dt="2026-05-02T10:20:28.398" v="723" actId="20577"/>
          <ac:spMkLst>
            <pc:docMk/>
            <pc:sldMk cId="3905936524" sldId="325"/>
            <ac:spMk id="4" creationId="{9EE8BA0E-6447-B3C8-0EF8-E8507896885A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21:14.728" v="725" actId="20577"/>
        <pc:sldMkLst>
          <pc:docMk/>
          <pc:sldMk cId="2350347366" sldId="328"/>
        </pc:sldMkLst>
        <pc:spChg chg="mod">
          <ac:chgData name="Guest User" userId="S::urn:spo:tenantanon#c05986c2-c481-4743-9c49-2c14d5b7abe7::" providerId="AD" clId="Web-{BDFA3627-7B2E-253E-55FA-CC34E36F295B}" dt="2026-05-02T10:21:14.728" v="725" actId="20577"/>
          <ac:spMkLst>
            <pc:docMk/>
            <pc:sldMk cId="2350347366" sldId="328"/>
            <ac:spMk id="4" creationId="{E0344379-C3B7-3547-C6FF-563A751A8478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22:54.325" v="756" actId="20577"/>
        <pc:sldMkLst>
          <pc:docMk/>
          <pc:sldMk cId="464293283" sldId="329"/>
        </pc:sldMkLst>
        <pc:spChg chg="mod">
          <ac:chgData name="Guest User" userId="S::urn:spo:tenantanon#c05986c2-c481-4743-9c49-2c14d5b7abe7::" providerId="AD" clId="Web-{BDFA3627-7B2E-253E-55FA-CC34E36F295B}" dt="2026-05-02T10:22:54.325" v="756" actId="20577"/>
          <ac:spMkLst>
            <pc:docMk/>
            <pc:sldMk cId="464293283" sldId="329"/>
            <ac:spMk id="4" creationId="{1050821D-6C03-995F-1B13-44AE93C5ED64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23:07.184" v="760" actId="20577"/>
        <pc:sldMkLst>
          <pc:docMk/>
          <pc:sldMk cId="155963742" sldId="330"/>
        </pc:sldMkLst>
        <pc:spChg chg="mod">
          <ac:chgData name="Guest User" userId="S::urn:spo:tenantanon#c05986c2-c481-4743-9c49-2c14d5b7abe7::" providerId="AD" clId="Web-{BDFA3627-7B2E-253E-55FA-CC34E36F295B}" dt="2026-05-02T10:23:07.184" v="760" actId="20577"/>
          <ac:spMkLst>
            <pc:docMk/>
            <pc:sldMk cId="155963742" sldId="330"/>
            <ac:spMk id="4" creationId="{AFE5CCAF-5558-2BEE-7F76-FAF8EDCF5EDC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09:08.977" v="236" actId="20577"/>
        <pc:sldMkLst>
          <pc:docMk/>
          <pc:sldMk cId="570650309" sldId="335"/>
        </pc:sldMkLst>
        <pc:spChg chg="mod">
          <ac:chgData name="Guest User" userId="S::urn:spo:tenantanon#c05986c2-c481-4743-9c49-2c14d5b7abe7::" providerId="AD" clId="Web-{BDFA3627-7B2E-253E-55FA-CC34E36F295B}" dt="2026-05-02T10:09:08.977" v="236" actId="20577"/>
          <ac:spMkLst>
            <pc:docMk/>
            <pc:sldMk cId="570650309" sldId="335"/>
            <ac:spMk id="4" creationId="{1ECB6602-2DBF-73EE-CCD5-953AFCEF7EFD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08:00.084" v="215" actId="20577"/>
        <pc:sldMkLst>
          <pc:docMk/>
          <pc:sldMk cId="3650539728" sldId="336"/>
        </pc:sldMkLst>
        <pc:spChg chg="mod">
          <ac:chgData name="Guest User" userId="S::urn:spo:tenantanon#c05986c2-c481-4743-9c49-2c14d5b7abe7::" providerId="AD" clId="Web-{BDFA3627-7B2E-253E-55FA-CC34E36F295B}" dt="2026-05-02T10:08:00.084" v="215" actId="20577"/>
          <ac:spMkLst>
            <pc:docMk/>
            <pc:sldMk cId="3650539728" sldId="336"/>
            <ac:spMk id="4" creationId="{094436FF-118D-271E-C6BE-CDD10A00C582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08:30.132" v="224" actId="20577"/>
        <pc:sldMkLst>
          <pc:docMk/>
          <pc:sldMk cId="4127596555" sldId="343"/>
        </pc:sldMkLst>
        <pc:spChg chg="mod">
          <ac:chgData name="Guest User" userId="S::urn:spo:tenantanon#c05986c2-c481-4743-9c49-2c14d5b7abe7::" providerId="AD" clId="Web-{BDFA3627-7B2E-253E-55FA-CC34E36F295B}" dt="2026-05-02T10:08:30.132" v="224" actId="20577"/>
          <ac:spMkLst>
            <pc:docMk/>
            <pc:sldMk cId="4127596555" sldId="343"/>
            <ac:spMk id="4" creationId="{9F406B32-E7CE-F376-6674-413D4C3B4286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02:59.731" v="69" actId="20577"/>
        <pc:sldMkLst>
          <pc:docMk/>
          <pc:sldMk cId="3219028468" sldId="344"/>
        </pc:sldMkLst>
        <pc:spChg chg="mod">
          <ac:chgData name="Guest User" userId="S::urn:spo:tenantanon#c05986c2-c481-4743-9c49-2c14d5b7abe7::" providerId="AD" clId="Web-{BDFA3627-7B2E-253E-55FA-CC34E36F295B}" dt="2026-05-02T10:02:59.731" v="69" actId="20577"/>
          <ac:spMkLst>
            <pc:docMk/>
            <pc:sldMk cId="3219028468" sldId="344"/>
            <ac:spMk id="5" creationId="{700617E0-F018-C7A4-BFDE-8950386A2AFA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22:29.011" v="752" actId="20577"/>
        <pc:sldMkLst>
          <pc:docMk/>
          <pc:sldMk cId="2940290031" sldId="347"/>
        </pc:sldMkLst>
        <pc:spChg chg="mod">
          <ac:chgData name="Guest User" userId="S::urn:spo:tenantanon#c05986c2-c481-4743-9c49-2c14d5b7abe7::" providerId="AD" clId="Web-{BDFA3627-7B2E-253E-55FA-CC34E36F295B}" dt="2026-05-02T10:22:29.011" v="752" actId="20577"/>
          <ac:spMkLst>
            <pc:docMk/>
            <pc:sldMk cId="2940290031" sldId="347"/>
            <ac:spMk id="4" creationId="{99305627-EE13-A763-7E43-6B73C32996BC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17:49.187" v="636" actId="20577"/>
        <pc:sldMkLst>
          <pc:docMk/>
          <pc:sldMk cId="2724390613" sldId="348"/>
        </pc:sldMkLst>
        <pc:spChg chg="mod">
          <ac:chgData name="Guest User" userId="S::urn:spo:tenantanon#c05986c2-c481-4743-9c49-2c14d5b7abe7::" providerId="AD" clId="Web-{BDFA3627-7B2E-253E-55FA-CC34E36F295B}" dt="2026-05-02T10:17:49.187" v="636" actId="20577"/>
          <ac:spMkLst>
            <pc:docMk/>
            <pc:sldMk cId="2724390613" sldId="348"/>
            <ac:spMk id="4" creationId="{90C2F4FC-FEEA-4423-476C-F086BA4713B3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12:44.179" v="366" actId="20577"/>
        <pc:sldMkLst>
          <pc:docMk/>
          <pc:sldMk cId="253466627" sldId="352"/>
        </pc:sldMkLst>
        <pc:spChg chg="mod">
          <ac:chgData name="Guest User" userId="S::urn:spo:tenantanon#c05986c2-c481-4743-9c49-2c14d5b7abe7::" providerId="AD" clId="Web-{BDFA3627-7B2E-253E-55FA-CC34E36F295B}" dt="2026-05-02T10:12:44.179" v="366" actId="20577"/>
          <ac:spMkLst>
            <pc:docMk/>
            <pc:sldMk cId="253466627" sldId="352"/>
            <ac:spMk id="4" creationId="{1117D35A-10FC-ED63-7B4C-EA6D1B405178}"/>
          </ac:spMkLst>
        </pc:spChg>
      </pc:sldChg>
      <pc:sldChg chg="modSp">
        <pc:chgData name="Guest User" userId="S::urn:spo:tenantanon#c05986c2-c481-4743-9c49-2c14d5b7abe7::" providerId="AD" clId="Web-{BDFA3627-7B2E-253E-55FA-CC34E36F295B}" dt="2026-05-02T10:19:24.614" v="687" actId="20577"/>
        <pc:sldMkLst>
          <pc:docMk/>
          <pc:sldMk cId="1855778157" sldId="353"/>
        </pc:sldMkLst>
        <pc:spChg chg="mod">
          <ac:chgData name="Guest User" userId="S::urn:spo:tenantanon#c05986c2-c481-4743-9c49-2c14d5b7abe7::" providerId="AD" clId="Web-{BDFA3627-7B2E-253E-55FA-CC34E36F295B}" dt="2026-05-02T10:19:24.614" v="687" actId="20577"/>
          <ac:spMkLst>
            <pc:docMk/>
            <pc:sldMk cId="1855778157" sldId="353"/>
            <ac:spMk id="4" creationId="{8DCCD79D-645B-6EF4-3CC6-E4FBA6ED4FBB}"/>
          </ac:spMkLst>
        </pc:spChg>
      </pc:sldChg>
    </pc:docChg>
  </pc:docChgLst>
  <pc:docChgLst>
    <pc:chgData name="Gastgebruiker" userId="S::urn:spo:tenantanon#c05986c2-c481-4743-9c49-2c14d5b7abe7::" providerId="AD" clId="Web-{276C11EA-3B8C-D97F-3E46-3EA5CC53E179}"/>
    <pc:docChg chg="addSld delSld modSld sldOrd">
      <pc:chgData name="Gastgebruiker" userId="S::urn:spo:tenantanon#c05986c2-c481-4743-9c49-2c14d5b7abe7::" providerId="AD" clId="Web-{276C11EA-3B8C-D97F-3E46-3EA5CC53E179}" dt="2026-04-30T13:54:36.355" v="1429" actId="20577"/>
      <pc:docMkLst>
        <pc:docMk/>
      </pc:docMkLst>
      <pc:sldChg chg="addSp delSp modSp add del">
        <pc:chgData name="Gastgebruiker" userId="S::urn:spo:tenantanon#c05986c2-c481-4743-9c49-2c14d5b7abe7::" providerId="AD" clId="Web-{276C11EA-3B8C-D97F-3E46-3EA5CC53E179}" dt="2026-04-30T09:48:25.628" v="610"/>
        <pc:sldMkLst>
          <pc:docMk/>
          <pc:sldMk cId="0" sldId="262"/>
        </pc:sldMkLst>
        <pc:spChg chg="mod">
          <ac:chgData name="Gastgebruiker" userId="S::urn:spo:tenantanon#c05986c2-c481-4743-9c49-2c14d5b7abe7::" providerId="AD" clId="Web-{276C11EA-3B8C-D97F-3E46-3EA5CC53E179}" dt="2026-04-30T09:48:18.862" v="607" actId="20577"/>
          <ac:spMkLst>
            <pc:docMk/>
            <pc:sldMk cId="0" sldId="262"/>
            <ac:spMk id="4" creationId="{00000000-0000-0000-0000-000000000000}"/>
          </ac:spMkLst>
        </pc:spChg>
      </pc:sldChg>
      <pc:sldChg chg="add del">
        <pc:chgData name="Gastgebruiker" userId="S::urn:spo:tenantanon#c05986c2-c481-4743-9c49-2c14d5b7abe7::" providerId="AD" clId="Web-{276C11EA-3B8C-D97F-3E46-3EA5CC53E179}" dt="2026-04-30T08:31:43.129" v="335"/>
        <pc:sldMkLst>
          <pc:docMk/>
          <pc:sldMk cId="0" sldId="266"/>
        </pc:sldMkLst>
      </pc:sldChg>
      <pc:sldChg chg="modSp">
        <pc:chgData name="Gastgebruiker" userId="S::urn:spo:tenantanon#c05986c2-c481-4743-9c49-2c14d5b7abe7::" providerId="AD" clId="Web-{276C11EA-3B8C-D97F-3E46-3EA5CC53E179}" dt="2026-04-30T10:38:40.835" v="979" actId="20577"/>
        <pc:sldMkLst>
          <pc:docMk/>
          <pc:sldMk cId="0" sldId="275"/>
        </pc:sldMkLst>
        <pc:spChg chg="mod">
          <ac:chgData name="Gastgebruiker" userId="S::urn:spo:tenantanon#c05986c2-c481-4743-9c49-2c14d5b7abe7::" providerId="AD" clId="Web-{276C11EA-3B8C-D97F-3E46-3EA5CC53E179}" dt="2026-04-30T10:38:40.835" v="979" actId="20577"/>
          <ac:spMkLst>
            <pc:docMk/>
            <pc:sldMk cId="0" sldId="275"/>
            <ac:spMk id="4" creationId="{00000000-0000-0000-0000-000000000000}"/>
          </ac:spMkLst>
        </pc:spChg>
      </pc:sldChg>
      <pc:sldChg chg="modSp">
        <pc:chgData name="Gastgebruiker" userId="S::urn:spo:tenantanon#c05986c2-c481-4743-9c49-2c14d5b7abe7::" providerId="AD" clId="Web-{276C11EA-3B8C-D97F-3E46-3EA5CC53E179}" dt="2026-04-30T10:46:40.460" v="999" actId="20577"/>
        <pc:sldMkLst>
          <pc:docMk/>
          <pc:sldMk cId="0" sldId="282"/>
        </pc:sldMkLst>
        <pc:spChg chg="mod">
          <ac:chgData name="Gastgebruiker" userId="S::urn:spo:tenantanon#c05986c2-c481-4743-9c49-2c14d5b7abe7::" providerId="AD" clId="Web-{276C11EA-3B8C-D97F-3E46-3EA5CC53E179}" dt="2026-04-30T10:46:40.460" v="999" actId="20577"/>
          <ac:spMkLst>
            <pc:docMk/>
            <pc:sldMk cId="0" sldId="282"/>
            <ac:spMk id="4" creationId="{00000000-0000-0000-0000-000000000000}"/>
          </ac:spMkLst>
        </pc:spChg>
      </pc:sldChg>
      <pc:sldChg chg="ord">
        <pc:chgData name="Gastgebruiker" userId="S::urn:spo:tenantanon#c05986c2-c481-4743-9c49-2c14d5b7abe7::" providerId="AD" clId="Web-{276C11EA-3B8C-D97F-3E46-3EA5CC53E179}" dt="2026-04-30T08:31:55.441" v="336"/>
        <pc:sldMkLst>
          <pc:docMk/>
          <pc:sldMk cId="0" sldId="292"/>
        </pc:sldMkLst>
      </pc:sldChg>
      <pc:sldChg chg="ord">
        <pc:chgData name="Gastgebruiker" userId="S::urn:spo:tenantanon#c05986c2-c481-4743-9c49-2c14d5b7abe7::" providerId="AD" clId="Web-{276C11EA-3B8C-D97F-3E46-3EA5CC53E179}" dt="2026-04-30T10:04:55.114" v="734"/>
        <pc:sldMkLst>
          <pc:docMk/>
          <pc:sldMk cId="0" sldId="296"/>
        </pc:sldMkLst>
      </pc:sldChg>
      <pc:sldChg chg="modSp add del">
        <pc:chgData name="Gastgebruiker" userId="S::urn:spo:tenantanon#c05986c2-c481-4743-9c49-2c14d5b7abe7::" providerId="AD" clId="Web-{276C11EA-3B8C-D97F-3E46-3EA5CC53E179}" dt="2026-04-30T08:54:26.157" v="537" actId="1076"/>
        <pc:sldMkLst>
          <pc:docMk/>
          <pc:sldMk cId="2300873717" sldId="297"/>
        </pc:sldMkLst>
        <pc:spChg chg="mod">
          <ac:chgData name="Gastgebruiker" userId="S::urn:spo:tenantanon#c05986c2-c481-4743-9c49-2c14d5b7abe7::" providerId="AD" clId="Web-{276C11EA-3B8C-D97F-3E46-3EA5CC53E179}" dt="2026-04-30T08:54:26.157" v="537" actId="1076"/>
          <ac:spMkLst>
            <pc:docMk/>
            <pc:sldMk cId="2300873717" sldId="297"/>
            <ac:spMk id="5" creationId="{F12F2615-69D0-8AB2-C215-BD6B63052F5C}"/>
          </ac:spMkLst>
        </pc:spChg>
      </pc:sldChg>
      <pc:sldChg chg="modSp add del">
        <pc:chgData name="Gastgebruiker" userId="S::urn:spo:tenantanon#c05986c2-c481-4743-9c49-2c14d5b7abe7::" providerId="AD" clId="Web-{276C11EA-3B8C-D97F-3E46-3EA5CC53E179}" dt="2026-04-30T09:52:42.763" v="634" actId="20577"/>
        <pc:sldMkLst>
          <pc:docMk/>
          <pc:sldMk cId="3263001341" sldId="298"/>
        </pc:sldMkLst>
        <pc:spChg chg="mod">
          <ac:chgData name="Gastgebruiker" userId="S::urn:spo:tenantanon#c05986c2-c481-4743-9c49-2c14d5b7abe7::" providerId="AD" clId="Web-{276C11EA-3B8C-D97F-3E46-3EA5CC53E179}" dt="2026-04-30T09:52:42.763" v="634" actId="20577"/>
          <ac:spMkLst>
            <pc:docMk/>
            <pc:sldMk cId="3263001341" sldId="298"/>
            <ac:spMk id="5" creationId="{994DA339-C78C-E540-DFF1-817FF797B569}"/>
          </ac:spMkLst>
        </pc:spChg>
      </pc:sldChg>
      <pc:sldChg chg="modSp add del ord">
        <pc:chgData name="Gastgebruiker" userId="S::urn:spo:tenantanon#c05986c2-c481-4743-9c49-2c14d5b7abe7::" providerId="AD" clId="Web-{276C11EA-3B8C-D97F-3E46-3EA5CC53E179}" dt="2026-04-30T08:47:52.103" v="495"/>
        <pc:sldMkLst>
          <pc:docMk/>
          <pc:sldMk cId="3327261010" sldId="302"/>
        </pc:sldMkLst>
        <pc:spChg chg="mod">
          <ac:chgData name="Gastgebruiker" userId="S::urn:spo:tenantanon#c05986c2-c481-4743-9c49-2c14d5b7abe7::" providerId="AD" clId="Web-{276C11EA-3B8C-D97F-3E46-3EA5CC53E179}" dt="2026-04-30T08:47:29.134" v="494" actId="20577"/>
          <ac:spMkLst>
            <pc:docMk/>
            <pc:sldMk cId="3327261010" sldId="302"/>
            <ac:spMk id="5" creationId="{68EAC1C6-90E9-E409-651E-9A57F682B231}"/>
          </ac:spMkLst>
        </pc:spChg>
      </pc:sldChg>
      <pc:sldChg chg="modSp add del ord">
        <pc:chgData name="Gastgebruiker" userId="S::urn:spo:tenantanon#c05986c2-c481-4743-9c49-2c14d5b7abe7::" providerId="AD" clId="Web-{276C11EA-3B8C-D97F-3E46-3EA5CC53E179}" dt="2026-04-30T09:50:38.581" v="619" actId="20577"/>
        <pc:sldMkLst>
          <pc:docMk/>
          <pc:sldMk cId="1300564380" sldId="304"/>
        </pc:sldMkLst>
        <pc:spChg chg="mod">
          <ac:chgData name="Gastgebruiker" userId="S::urn:spo:tenantanon#c05986c2-c481-4743-9c49-2c14d5b7abe7::" providerId="AD" clId="Web-{276C11EA-3B8C-D97F-3E46-3EA5CC53E179}" dt="2026-04-30T09:50:38.581" v="619" actId="20577"/>
          <ac:spMkLst>
            <pc:docMk/>
            <pc:sldMk cId="1300564380" sldId="304"/>
            <ac:spMk id="5" creationId="{52A7596C-F618-BE61-166D-F003B479D1EF}"/>
          </ac:spMkLst>
        </pc:spChg>
      </pc:sldChg>
      <pc:sldChg chg="modSp add del ord">
        <pc:chgData name="Gastgebruiker" userId="S::urn:spo:tenantanon#c05986c2-c481-4743-9c49-2c14d5b7abe7::" providerId="AD" clId="Web-{276C11EA-3B8C-D97F-3E46-3EA5CC53E179}" dt="2026-04-30T08:44:11.350" v="436" actId="20577"/>
        <pc:sldMkLst>
          <pc:docMk/>
          <pc:sldMk cId="702390349" sldId="305"/>
        </pc:sldMkLst>
        <pc:spChg chg="mod">
          <ac:chgData name="Gastgebruiker" userId="S::urn:spo:tenantanon#c05986c2-c481-4743-9c49-2c14d5b7abe7::" providerId="AD" clId="Web-{276C11EA-3B8C-D97F-3E46-3EA5CC53E179}" dt="2026-04-30T08:44:11.350" v="436" actId="20577"/>
          <ac:spMkLst>
            <pc:docMk/>
            <pc:sldMk cId="702390349" sldId="305"/>
            <ac:spMk id="5" creationId="{0FAD594D-02F5-A522-FAE6-B2EFB5A8231E}"/>
          </ac:spMkLst>
        </pc:spChg>
      </pc:sldChg>
      <pc:sldChg chg="modSp add del ord">
        <pc:chgData name="Gastgebruiker" userId="S::urn:spo:tenantanon#c05986c2-c481-4743-9c49-2c14d5b7abe7::" providerId="AD" clId="Web-{276C11EA-3B8C-D97F-3E46-3EA5CC53E179}" dt="2026-04-30T13:54:36.355" v="1429" actId="20577"/>
        <pc:sldMkLst>
          <pc:docMk/>
          <pc:sldMk cId="3210645020" sldId="306"/>
        </pc:sldMkLst>
        <pc:spChg chg="mod">
          <ac:chgData name="Gastgebruiker" userId="S::urn:spo:tenantanon#c05986c2-c481-4743-9c49-2c14d5b7abe7::" providerId="AD" clId="Web-{276C11EA-3B8C-D97F-3E46-3EA5CC53E179}" dt="2026-04-30T13:54:36.355" v="1429" actId="20577"/>
          <ac:spMkLst>
            <pc:docMk/>
            <pc:sldMk cId="3210645020" sldId="306"/>
            <ac:spMk id="4" creationId="{7C670563-FBFE-C3BA-EFD6-80D3BE8E5BAF}"/>
          </ac:spMkLst>
        </pc:spChg>
      </pc:sldChg>
      <pc:sldChg chg="addSp delSp modSp">
        <pc:chgData name="Gastgebruiker" userId="S::urn:spo:tenantanon#c05986c2-c481-4743-9c49-2c14d5b7abe7::" providerId="AD" clId="Web-{276C11EA-3B8C-D97F-3E46-3EA5CC53E179}" dt="2026-04-30T08:05:36.643" v="50" actId="20577"/>
        <pc:sldMkLst>
          <pc:docMk/>
          <pc:sldMk cId="3219195896" sldId="308"/>
        </pc:sldMkLst>
        <pc:spChg chg="mod">
          <ac:chgData name="Gastgebruiker" userId="S::urn:spo:tenantanon#c05986c2-c481-4743-9c49-2c14d5b7abe7::" providerId="AD" clId="Web-{276C11EA-3B8C-D97F-3E46-3EA5CC53E179}" dt="2026-04-30T08:05:36.643" v="50" actId="20577"/>
          <ac:spMkLst>
            <pc:docMk/>
            <pc:sldMk cId="3219195896" sldId="308"/>
            <ac:spMk id="4" creationId="{2A67F616-D900-66D8-9F6D-C9A2B7597A97}"/>
          </ac:spMkLst>
        </pc:spChg>
      </pc:sldChg>
      <pc:sldChg chg="modSp">
        <pc:chgData name="Gastgebruiker" userId="S::urn:spo:tenantanon#c05986c2-c481-4743-9c49-2c14d5b7abe7::" providerId="AD" clId="Web-{276C11EA-3B8C-D97F-3E46-3EA5CC53E179}" dt="2026-04-30T08:27:03.547" v="145" actId="20577"/>
        <pc:sldMkLst>
          <pc:docMk/>
          <pc:sldMk cId="2598644088" sldId="309"/>
        </pc:sldMkLst>
        <pc:spChg chg="mod">
          <ac:chgData name="Gastgebruiker" userId="S::urn:spo:tenantanon#c05986c2-c481-4743-9c49-2c14d5b7abe7::" providerId="AD" clId="Web-{276C11EA-3B8C-D97F-3E46-3EA5CC53E179}" dt="2026-04-30T08:27:03.547" v="145" actId="20577"/>
          <ac:spMkLst>
            <pc:docMk/>
            <pc:sldMk cId="2598644088" sldId="309"/>
            <ac:spMk id="4" creationId="{77D4B9DC-05E9-C7FF-BBEF-EE8B513CED20}"/>
          </ac:spMkLst>
        </pc:spChg>
      </pc:sldChg>
      <pc:sldChg chg="modSp">
        <pc:chgData name="Gastgebruiker" userId="S::urn:spo:tenantanon#c05986c2-c481-4743-9c49-2c14d5b7abe7::" providerId="AD" clId="Web-{276C11EA-3B8C-D97F-3E46-3EA5CC53E179}" dt="2026-04-30T08:29:06.674" v="169" actId="20577"/>
        <pc:sldMkLst>
          <pc:docMk/>
          <pc:sldMk cId="525022028" sldId="310"/>
        </pc:sldMkLst>
        <pc:spChg chg="mod">
          <ac:chgData name="Gastgebruiker" userId="S::urn:spo:tenantanon#c05986c2-c481-4743-9c49-2c14d5b7abe7::" providerId="AD" clId="Web-{276C11EA-3B8C-D97F-3E46-3EA5CC53E179}" dt="2026-04-30T08:29:06.674" v="169" actId="20577"/>
          <ac:spMkLst>
            <pc:docMk/>
            <pc:sldMk cId="525022028" sldId="310"/>
            <ac:spMk id="4" creationId="{80802927-34EE-97A3-44FC-5CFB361D6EA1}"/>
          </ac:spMkLst>
        </pc:spChg>
      </pc:sldChg>
      <pc:sldChg chg="modSp modCm">
        <pc:chgData name="Gastgebruiker" userId="S::urn:spo:tenantanon#c05986c2-c481-4743-9c49-2c14d5b7abe7::" providerId="AD" clId="Web-{276C11EA-3B8C-D97F-3E46-3EA5CC53E179}" dt="2026-04-30T10:02:10.374" v="723" actId="20577"/>
        <pc:sldMkLst>
          <pc:docMk/>
          <pc:sldMk cId="2212218764" sldId="311"/>
        </pc:sldMkLst>
        <pc:spChg chg="mod">
          <ac:chgData name="Gastgebruiker" userId="S::urn:spo:tenantanon#c05986c2-c481-4743-9c49-2c14d5b7abe7::" providerId="AD" clId="Web-{276C11EA-3B8C-D97F-3E46-3EA5CC53E179}" dt="2026-04-30T10:02:10.374" v="723" actId="20577"/>
          <ac:spMkLst>
            <pc:docMk/>
            <pc:sldMk cId="2212218764" sldId="311"/>
            <ac:spMk id="4" creationId="{44BA602A-CDF6-AE9A-A9C3-BDE3A75E31B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astgebruiker" userId="S::urn:spo:tenantanon#c05986c2-c481-4743-9c49-2c14d5b7abe7::" providerId="AD" clId="Web-{276C11EA-3B8C-D97F-3E46-3EA5CC53E179}" dt="2026-04-30T10:02:04.483" v="722" actId="20577"/>
              <pc2:cmMkLst xmlns:pc2="http://schemas.microsoft.com/office/powerpoint/2019/9/main/command">
                <pc:docMk/>
                <pc:sldMk cId="2212218764" sldId="311"/>
                <pc2:cmMk id="{5E0EF033-A5EA-4D9B-8423-68A5ABDB6887}"/>
              </pc2:cmMkLst>
            </pc226:cmChg>
          </p:ext>
        </pc:extLst>
      </pc:sldChg>
      <pc:sldChg chg="add del">
        <pc:chgData name="Gastgebruiker" userId="S::urn:spo:tenantanon#c05986c2-c481-4743-9c49-2c14d5b7abe7::" providerId="AD" clId="Web-{276C11EA-3B8C-D97F-3E46-3EA5CC53E179}" dt="2026-04-30T08:31:25.722" v="275"/>
        <pc:sldMkLst>
          <pc:docMk/>
          <pc:sldMk cId="3748359767" sldId="312"/>
        </pc:sldMkLst>
      </pc:sldChg>
      <pc:sldChg chg="modSp">
        <pc:chgData name="Gastgebruiker" userId="S::urn:spo:tenantanon#c05986c2-c481-4743-9c49-2c14d5b7abe7::" providerId="AD" clId="Web-{276C11EA-3B8C-D97F-3E46-3EA5CC53E179}" dt="2026-04-30T10:20:13.083" v="759" actId="20577"/>
        <pc:sldMkLst>
          <pc:docMk/>
          <pc:sldMk cId="2015099573" sldId="313"/>
        </pc:sldMkLst>
        <pc:spChg chg="mod">
          <ac:chgData name="Gastgebruiker" userId="S::urn:spo:tenantanon#c05986c2-c481-4743-9c49-2c14d5b7abe7::" providerId="AD" clId="Web-{276C11EA-3B8C-D97F-3E46-3EA5CC53E179}" dt="2026-04-30T10:20:13.083" v="759" actId="20577"/>
          <ac:spMkLst>
            <pc:docMk/>
            <pc:sldMk cId="2015099573" sldId="313"/>
            <ac:spMk id="4" creationId="{4B38ABFC-23FD-550F-2167-290C7428C2A9}"/>
          </ac:spMkLst>
        </pc:spChg>
      </pc:sldChg>
      <pc:sldChg chg="modSp">
        <pc:chgData name="Gastgebruiker" userId="S::urn:spo:tenantanon#c05986c2-c481-4743-9c49-2c14d5b7abe7::" providerId="AD" clId="Web-{276C11EA-3B8C-D97F-3E46-3EA5CC53E179}" dt="2026-04-30T10:20:34.335" v="770" actId="20577"/>
        <pc:sldMkLst>
          <pc:docMk/>
          <pc:sldMk cId="3123749295" sldId="314"/>
        </pc:sldMkLst>
        <pc:spChg chg="mod">
          <ac:chgData name="Gastgebruiker" userId="S::urn:spo:tenantanon#c05986c2-c481-4743-9c49-2c14d5b7abe7::" providerId="AD" clId="Web-{276C11EA-3B8C-D97F-3E46-3EA5CC53E179}" dt="2026-04-30T10:20:34.335" v="770" actId="20577"/>
          <ac:spMkLst>
            <pc:docMk/>
            <pc:sldMk cId="3123749295" sldId="314"/>
            <ac:spMk id="4" creationId="{EDDD2B92-ED89-8F1D-060F-0D7B8A45CC3D}"/>
          </ac:spMkLst>
        </pc:spChg>
      </pc:sldChg>
      <pc:sldChg chg="modSp">
        <pc:chgData name="Gastgebruiker" userId="S::urn:spo:tenantanon#c05986c2-c481-4743-9c49-2c14d5b7abe7::" providerId="AD" clId="Web-{276C11EA-3B8C-D97F-3E46-3EA5CC53E179}" dt="2026-04-30T10:06:36.460" v="750" actId="20577"/>
        <pc:sldMkLst>
          <pc:docMk/>
          <pc:sldMk cId="2500685039" sldId="315"/>
        </pc:sldMkLst>
        <pc:spChg chg="mod">
          <ac:chgData name="Gastgebruiker" userId="S::urn:spo:tenantanon#c05986c2-c481-4743-9c49-2c14d5b7abe7::" providerId="AD" clId="Web-{276C11EA-3B8C-D97F-3E46-3EA5CC53E179}" dt="2026-04-30T10:06:36.460" v="750" actId="20577"/>
          <ac:spMkLst>
            <pc:docMk/>
            <pc:sldMk cId="2500685039" sldId="315"/>
            <ac:spMk id="4" creationId="{DE71CCDC-C498-9576-CE75-981C256D7956}"/>
          </ac:spMkLst>
        </pc:spChg>
      </pc:sldChg>
      <pc:sldChg chg="modSp">
        <pc:chgData name="Gastgebruiker" userId="S::urn:spo:tenantanon#c05986c2-c481-4743-9c49-2c14d5b7abe7::" providerId="AD" clId="Web-{276C11EA-3B8C-D97F-3E46-3EA5CC53E179}" dt="2026-04-30T10:21:15.135" v="773" actId="20577"/>
        <pc:sldMkLst>
          <pc:docMk/>
          <pc:sldMk cId="298186679" sldId="318"/>
        </pc:sldMkLst>
        <pc:spChg chg="mod">
          <ac:chgData name="Gastgebruiker" userId="S::urn:spo:tenantanon#c05986c2-c481-4743-9c49-2c14d5b7abe7::" providerId="AD" clId="Web-{276C11EA-3B8C-D97F-3E46-3EA5CC53E179}" dt="2026-04-30T10:21:15.135" v="773" actId="20577"/>
          <ac:spMkLst>
            <pc:docMk/>
            <pc:sldMk cId="298186679" sldId="318"/>
            <ac:spMk id="4" creationId="{22F0CA8D-0033-4689-A602-996ECDDF5E06}"/>
          </ac:spMkLst>
        </pc:spChg>
      </pc:sldChg>
      <pc:sldChg chg="modSp">
        <pc:chgData name="Gastgebruiker" userId="S::urn:spo:tenantanon#c05986c2-c481-4743-9c49-2c14d5b7abe7::" providerId="AD" clId="Web-{276C11EA-3B8C-D97F-3E46-3EA5CC53E179}" dt="2026-04-30T10:27:03.481" v="787" actId="20577"/>
        <pc:sldMkLst>
          <pc:docMk/>
          <pc:sldMk cId="949002113" sldId="321"/>
        </pc:sldMkLst>
        <pc:spChg chg="mod">
          <ac:chgData name="Gastgebruiker" userId="S::urn:spo:tenantanon#c05986c2-c481-4743-9c49-2c14d5b7abe7::" providerId="AD" clId="Web-{276C11EA-3B8C-D97F-3E46-3EA5CC53E179}" dt="2026-04-30T10:27:03.481" v="787" actId="20577"/>
          <ac:spMkLst>
            <pc:docMk/>
            <pc:sldMk cId="949002113" sldId="321"/>
            <ac:spMk id="4" creationId="{F37F1507-A918-721F-C784-A70A179B8428}"/>
          </ac:spMkLst>
        </pc:spChg>
      </pc:sldChg>
      <pc:sldChg chg="modSp ord">
        <pc:chgData name="Gastgebruiker" userId="S::urn:spo:tenantanon#c05986c2-c481-4743-9c49-2c14d5b7abe7::" providerId="AD" clId="Web-{276C11EA-3B8C-D97F-3E46-3EA5CC53E179}" dt="2026-04-30T10:39:30.010" v="984"/>
        <pc:sldMkLst>
          <pc:docMk/>
          <pc:sldMk cId="2938880726" sldId="322"/>
        </pc:sldMkLst>
        <pc:spChg chg="mod">
          <ac:chgData name="Gastgebruiker" userId="S::urn:spo:tenantanon#c05986c2-c481-4743-9c49-2c14d5b7abe7::" providerId="AD" clId="Web-{276C11EA-3B8C-D97F-3E46-3EA5CC53E179}" dt="2026-04-30T10:26:49.293" v="785" actId="20577"/>
          <ac:spMkLst>
            <pc:docMk/>
            <pc:sldMk cId="2938880726" sldId="322"/>
            <ac:spMk id="4" creationId="{79EA0B53-955E-9414-3840-6E6C81BAFC7A}"/>
          </ac:spMkLst>
        </pc:spChg>
      </pc:sldChg>
      <pc:sldChg chg="modSp">
        <pc:chgData name="Gastgebruiker" userId="S::urn:spo:tenantanon#c05986c2-c481-4743-9c49-2c14d5b7abe7::" providerId="AD" clId="Web-{276C11EA-3B8C-D97F-3E46-3EA5CC53E179}" dt="2026-04-30T10:32:18.280" v="875" actId="20577"/>
        <pc:sldMkLst>
          <pc:docMk/>
          <pc:sldMk cId="2846423147" sldId="323"/>
        </pc:sldMkLst>
        <pc:spChg chg="mod">
          <ac:chgData name="Gastgebruiker" userId="S::urn:spo:tenantanon#c05986c2-c481-4743-9c49-2c14d5b7abe7::" providerId="AD" clId="Web-{276C11EA-3B8C-D97F-3E46-3EA5CC53E179}" dt="2026-04-30T10:32:18.280" v="875" actId="20577"/>
          <ac:spMkLst>
            <pc:docMk/>
            <pc:sldMk cId="2846423147" sldId="323"/>
            <ac:spMk id="4" creationId="{A9219471-AAEF-4BAA-891C-41B541FA8FF7}"/>
          </ac:spMkLst>
        </pc:spChg>
      </pc:sldChg>
      <pc:sldChg chg="modSp">
        <pc:chgData name="Gastgebruiker" userId="S::urn:spo:tenantanon#c05986c2-c481-4743-9c49-2c14d5b7abe7::" providerId="AD" clId="Web-{276C11EA-3B8C-D97F-3E46-3EA5CC53E179}" dt="2026-04-30T10:34:19.501" v="945" actId="20577"/>
        <pc:sldMkLst>
          <pc:docMk/>
          <pc:sldMk cId="3905936524" sldId="325"/>
        </pc:sldMkLst>
        <pc:spChg chg="mod">
          <ac:chgData name="Gastgebruiker" userId="S::urn:spo:tenantanon#c05986c2-c481-4743-9c49-2c14d5b7abe7::" providerId="AD" clId="Web-{276C11EA-3B8C-D97F-3E46-3EA5CC53E179}" dt="2026-04-30T10:34:19.501" v="945" actId="20577"/>
          <ac:spMkLst>
            <pc:docMk/>
            <pc:sldMk cId="3905936524" sldId="325"/>
            <ac:spMk id="4" creationId="{9EE8BA0E-6447-B3C8-0EF8-E8507896885A}"/>
          </ac:spMkLst>
        </pc:spChg>
      </pc:sldChg>
      <pc:sldChg chg="modSp">
        <pc:chgData name="Gastgebruiker" userId="S::urn:spo:tenantanon#c05986c2-c481-4743-9c49-2c14d5b7abe7::" providerId="AD" clId="Web-{276C11EA-3B8C-D97F-3E46-3EA5CC53E179}" dt="2026-04-30T10:47:02.741" v="1002" actId="20577"/>
        <pc:sldMkLst>
          <pc:docMk/>
          <pc:sldMk cId="2924915388" sldId="327"/>
        </pc:sldMkLst>
        <pc:spChg chg="mod">
          <ac:chgData name="Gastgebruiker" userId="S::urn:spo:tenantanon#c05986c2-c481-4743-9c49-2c14d5b7abe7::" providerId="AD" clId="Web-{276C11EA-3B8C-D97F-3E46-3EA5CC53E179}" dt="2026-04-30T10:47:02.741" v="1002" actId="20577"/>
          <ac:spMkLst>
            <pc:docMk/>
            <pc:sldMk cId="2924915388" sldId="327"/>
            <ac:spMk id="4" creationId="{9E040D86-2015-F7AB-B1B5-4A7B6CB17339}"/>
          </ac:spMkLst>
        </pc:spChg>
      </pc:sldChg>
      <pc:sldChg chg="modSp">
        <pc:chgData name="Gastgebruiker" userId="S::urn:spo:tenantanon#c05986c2-c481-4743-9c49-2c14d5b7abe7::" providerId="AD" clId="Web-{276C11EA-3B8C-D97F-3E46-3EA5CC53E179}" dt="2026-04-30T10:51:41.948" v="1132" actId="20577"/>
        <pc:sldMkLst>
          <pc:docMk/>
          <pc:sldMk cId="155963742" sldId="330"/>
        </pc:sldMkLst>
        <pc:spChg chg="mod">
          <ac:chgData name="Gastgebruiker" userId="S::urn:spo:tenantanon#c05986c2-c481-4743-9c49-2c14d5b7abe7::" providerId="AD" clId="Web-{276C11EA-3B8C-D97F-3E46-3EA5CC53E179}" dt="2026-04-30T10:51:41.948" v="1132" actId="20577"/>
          <ac:spMkLst>
            <pc:docMk/>
            <pc:sldMk cId="155963742" sldId="330"/>
            <ac:spMk id="4" creationId="{AFE5CCAF-5558-2BEE-7F76-FAF8EDCF5EDC}"/>
          </ac:spMkLst>
        </pc:spChg>
      </pc:sldChg>
      <pc:sldChg chg="modSp modCm">
        <pc:chgData name="Gastgebruiker" userId="S::urn:spo:tenantanon#c05986c2-c481-4743-9c49-2c14d5b7abe7::" providerId="AD" clId="Web-{276C11EA-3B8C-D97F-3E46-3EA5CC53E179}" dt="2026-04-30T13:11:49.750" v="1293" actId="20577"/>
        <pc:sldMkLst>
          <pc:docMk/>
          <pc:sldMk cId="570650309" sldId="335"/>
        </pc:sldMkLst>
        <pc:spChg chg="mod">
          <ac:chgData name="Gastgebruiker" userId="S::urn:spo:tenantanon#c05986c2-c481-4743-9c49-2c14d5b7abe7::" providerId="AD" clId="Web-{276C11EA-3B8C-D97F-3E46-3EA5CC53E179}" dt="2026-04-30T13:11:49.750" v="1293" actId="20577"/>
          <ac:spMkLst>
            <pc:docMk/>
            <pc:sldMk cId="570650309" sldId="335"/>
            <ac:spMk id="4" creationId="{1ECB6602-2DBF-73EE-CCD5-953AFCEF7EF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astgebruiker" userId="S::urn:spo:tenantanon#c05986c2-c481-4743-9c49-2c14d5b7abe7::" providerId="AD" clId="Web-{276C11EA-3B8C-D97F-3E46-3EA5CC53E179}" dt="2026-04-30T09:44:05.588" v="568" actId="20577"/>
              <pc2:cmMkLst xmlns:pc2="http://schemas.microsoft.com/office/powerpoint/2019/9/main/command">
                <pc:docMk/>
                <pc:sldMk cId="570650309" sldId="335"/>
                <pc2:cmMk id="{5FB866D1-CE87-466E-8A6F-40C46B751DDC}"/>
              </pc2:cmMkLst>
            </pc226:cmChg>
          </p:ext>
        </pc:extLst>
      </pc:sldChg>
      <pc:sldChg chg="modSp">
        <pc:chgData name="Gastgebruiker" userId="S::urn:spo:tenantanon#c05986c2-c481-4743-9c49-2c14d5b7abe7::" providerId="AD" clId="Web-{276C11EA-3B8C-D97F-3E46-3EA5CC53E179}" dt="2026-04-30T09:55:20.037" v="664" actId="20577"/>
        <pc:sldMkLst>
          <pc:docMk/>
          <pc:sldMk cId="3650539728" sldId="336"/>
        </pc:sldMkLst>
        <pc:spChg chg="mod">
          <ac:chgData name="Gastgebruiker" userId="S::urn:spo:tenantanon#c05986c2-c481-4743-9c49-2c14d5b7abe7::" providerId="AD" clId="Web-{276C11EA-3B8C-D97F-3E46-3EA5CC53E179}" dt="2026-04-30T09:55:20.037" v="664" actId="20577"/>
          <ac:spMkLst>
            <pc:docMk/>
            <pc:sldMk cId="3650539728" sldId="336"/>
            <ac:spMk id="4" creationId="{094436FF-118D-271E-C6BE-CDD10A00C582}"/>
          </ac:spMkLst>
        </pc:spChg>
      </pc:sldChg>
      <pc:sldChg chg="modSp add replId">
        <pc:chgData name="Gastgebruiker" userId="S::urn:spo:tenantanon#c05986c2-c481-4743-9c49-2c14d5b7abe7::" providerId="AD" clId="Web-{276C11EA-3B8C-D97F-3E46-3EA5CC53E179}" dt="2026-04-30T08:50:30.078" v="514" actId="20577"/>
        <pc:sldMkLst>
          <pc:docMk/>
          <pc:sldMk cId="4127596555" sldId="343"/>
        </pc:sldMkLst>
        <pc:spChg chg="mod">
          <ac:chgData name="Gastgebruiker" userId="S::urn:spo:tenantanon#c05986c2-c481-4743-9c49-2c14d5b7abe7::" providerId="AD" clId="Web-{276C11EA-3B8C-D97F-3E46-3EA5CC53E179}" dt="2026-04-30T08:50:30.078" v="514" actId="20577"/>
          <ac:spMkLst>
            <pc:docMk/>
            <pc:sldMk cId="4127596555" sldId="343"/>
            <ac:spMk id="4" creationId="{9F406B32-E7CE-F376-6674-413D4C3B4286}"/>
          </ac:spMkLst>
        </pc:spChg>
      </pc:sldChg>
      <pc:sldChg chg="modSp add replId">
        <pc:chgData name="Gastgebruiker" userId="S::urn:spo:tenantanon#c05986c2-c481-4743-9c49-2c14d5b7abe7::" providerId="AD" clId="Web-{276C11EA-3B8C-D97F-3E46-3EA5CC53E179}" dt="2026-04-30T08:54:07.094" v="535" actId="20577"/>
        <pc:sldMkLst>
          <pc:docMk/>
          <pc:sldMk cId="3219028468" sldId="344"/>
        </pc:sldMkLst>
        <pc:spChg chg="mod">
          <ac:chgData name="Gastgebruiker" userId="S::urn:spo:tenantanon#c05986c2-c481-4743-9c49-2c14d5b7abe7::" providerId="AD" clId="Web-{276C11EA-3B8C-D97F-3E46-3EA5CC53E179}" dt="2026-04-30T08:54:07.094" v="535" actId="20577"/>
          <ac:spMkLst>
            <pc:docMk/>
            <pc:sldMk cId="3219028468" sldId="344"/>
            <ac:spMk id="5" creationId="{700617E0-F018-C7A4-BFDE-8950386A2AFA}"/>
          </ac:spMkLst>
        </pc:spChg>
      </pc:sldChg>
      <pc:sldChg chg="modSp add replId">
        <pc:chgData name="Gastgebruiker" userId="S::urn:spo:tenantanon#c05986c2-c481-4743-9c49-2c14d5b7abe7::" providerId="AD" clId="Web-{276C11EA-3B8C-D97F-3E46-3EA5CC53E179}" dt="2026-04-30T10:33:04.460" v="895" actId="20577"/>
        <pc:sldMkLst>
          <pc:docMk/>
          <pc:sldMk cId="3086510236" sldId="346"/>
        </pc:sldMkLst>
        <pc:spChg chg="mod">
          <ac:chgData name="Gastgebruiker" userId="S::urn:spo:tenantanon#c05986c2-c481-4743-9c49-2c14d5b7abe7::" providerId="AD" clId="Web-{276C11EA-3B8C-D97F-3E46-3EA5CC53E179}" dt="2026-04-30T10:33:04.460" v="895" actId="20577"/>
          <ac:spMkLst>
            <pc:docMk/>
            <pc:sldMk cId="3086510236" sldId="346"/>
            <ac:spMk id="4" creationId="{A256DA9C-8650-6789-EED4-BCB8C2B08027}"/>
          </ac:spMkLst>
        </pc:spChg>
      </pc:sldChg>
      <pc:sldChg chg="modSp add replId">
        <pc:chgData name="Gastgebruiker" userId="S::urn:spo:tenantanon#c05986c2-c481-4743-9c49-2c14d5b7abe7::" providerId="AD" clId="Web-{276C11EA-3B8C-D97F-3E46-3EA5CC53E179}" dt="2026-04-30T10:49:09.737" v="1078" actId="20577"/>
        <pc:sldMkLst>
          <pc:docMk/>
          <pc:sldMk cId="2940290031" sldId="347"/>
        </pc:sldMkLst>
        <pc:spChg chg="mod">
          <ac:chgData name="Gastgebruiker" userId="S::urn:spo:tenantanon#c05986c2-c481-4743-9c49-2c14d5b7abe7::" providerId="AD" clId="Web-{276C11EA-3B8C-D97F-3E46-3EA5CC53E179}" dt="2026-04-30T10:49:09.737" v="1078" actId="20577"/>
          <ac:spMkLst>
            <pc:docMk/>
            <pc:sldMk cId="2940290031" sldId="347"/>
            <ac:spMk id="4" creationId="{99305627-EE13-A763-7E43-6B73C32996BC}"/>
          </ac:spMkLst>
        </pc:spChg>
      </pc:sldChg>
      <pc:sldChg chg="modSp add replId">
        <pc:chgData name="Gastgebruiker" userId="S::urn:spo:tenantanon#c05986c2-c481-4743-9c49-2c14d5b7abe7::" providerId="AD" clId="Web-{276C11EA-3B8C-D97F-3E46-3EA5CC53E179}" dt="2026-04-30T10:29:18.203" v="873" actId="20577"/>
        <pc:sldMkLst>
          <pc:docMk/>
          <pc:sldMk cId="2724390613" sldId="348"/>
        </pc:sldMkLst>
        <pc:spChg chg="mod">
          <ac:chgData name="Gastgebruiker" userId="S::urn:spo:tenantanon#c05986c2-c481-4743-9c49-2c14d5b7abe7::" providerId="AD" clId="Web-{276C11EA-3B8C-D97F-3E46-3EA5CC53E179}" dt="2026-04-30T10:29:18.203" v="873" actId="20577"/>
          <ac:spMkLst>
            <pc:docMk/>
            <pc:sldMk cId="2724390613" sldId="348"/>
            <ac:spMk id="4" creationId="{90C2F4FC-FEEA-4423-476C-F086BA4713B3}"/>
          </ac:spMkLst>
        </pc:spChg>
      </pc:sldChg>
      <pc:sldChg chg="modSp add replId">
        <pc:chgData name="Gastgebruiker" userId="S::urn:spo:tenantanon#c05986c2-c481-4743-9c49-2c14d5b7abe7::" providerId="AD" clId="Web-{276C11EA-3B8C-D97F-3E46-3EA5CC53E179}" dt="2026-04-30T10:21:43.262" v="779" actId="20577"/>
        <pc:sldMkLst>
          <pc:docMk/>
          <pc:sldMk cId="928802223" sldId="349"/>
        </pc:sldMkLst>
        <pc:spChg chg="mod">
          <ac:chgData name="Gastgebruiker" userId="S::urn:spo:tenantanon#c05986c2-c481-4743-9c49-2c14d5b7abe7::" providerId="AD" clId="Web-{276C11EA-3B8C-D97F-3E46-3EA5CC53E179}" dt="2026-04-30T10:21:43.262" v="779" actId="20577"/>
          <ac:spMkLst>
            <pc:docMk/>
            <pc:sldMk cId="928802223" sldId="349"/>
            <ac:spMk id="4" creationId="{4F1F2FE5-91B2-3C98-B589-77A4544187F0}"/>
          </ac:spMkLst>
        </pc:spChg>
      </pc:sldChg>
      <pc:sldChg chg="modSp add replId">
        <pc:chgData name="Gastgebruiker" userId="S::urn:spo:tenantanon#c05986c2-c481-4743-9c49-2c14d5b7abe7::" providerId="AD" clId="Web-{276C11EA-3B8C-D97F-3E46-3EA5CC53E179}" dt="2026-04-30T10:32:41.784" v="879" actId="20577"/>
        <pc:sldMkLst>
          <pc:docMk/>
          <pc:sldMk cId="2173443665" sldId="350"/>
        </pc:sldMkLst>
        <pc:spChg chg="mod">
          <ac:chgData name="Gastgebruiker" userId="S::urn:spo:tenantanon#c05986c2-c481-4743-9c49-2c14d5b7abe7::" providerId="AD" clId="Web-{276C11EA-3B8C-D97F-3E46-3EA5CC53E179}" dt="2026-04-30T10:32:41.784" v="879" actId="20577"/>
          <ac:spMkLst>
            <pc:docMk/>
            <pc:sldMk cId="2173443665" sldId="350"/>
            <ac:spMk id="4" creationId="{ABB6B650-64C1-29FE-1A75-6C918F1773A1}"/>
          </ac:spMkLst>
        </pc:spChg>
      </pc:sldChg>
      <pc:sldChg chg="modSp add replId">
        <pc:chgData name="Gastgebruiker" userId="S::urn:spo:tenantanon#c05986c2-c481-4743-9c49-2c14d5b7abe7::" providerId="AD" clId="Web-{276C11EA-3B8C-D97F-3E46-3EA5CC53E179}" dt="2026-04-30T10:39:23.197" v="983" actId="20577"/>
        <pc:sldMkLst>
          <pc:docMk/>
          <pc:sldMk cId="30344306" sldId="351"/>
        </pc:sldMkLst>
        <pc:spChg chg="mod">
          <ac:chgData name="Gastgebruiker" userId="S::urn:spo:tenantanon#c05986c2-c481-4743-9c49-2c14d5b7abe7::" providerId="AD" clId="Web-{276C11EA-3B8C-D97F-3E46-3EA5CC53E179}" dt="2026-04-30T10:39:23.197" v="983" actId="20577"/>
          <ac:spMkLst>
            <pc:docMk/>
            <pc:sldMk cId="30344306" sldId="351"/>
            <ac:spMk id="4" creationId="{FE173212-0DB5-D029-E0E6-2AA3D035696A}"/>
          </ac:spMkLst>
        </pc:spChg>
      </pc:sldChg>
      <pc:sldChg chg="modSp add replId">
        <pc:chgData name="Gastgebruiker" userId="S::urn:spo:tenantanon#c05986c2-c481-4743-9c49-2c14d5b7abe7::" providerId="AD" clId="Web-{276C11EA-3B8C-D97F-3E46-3EA5CC53E179}" dt="2026-04-30T13:48:32.217" v="1425" actId="20577"/>
        <pc:sldMkLst>
          <pc:docMk/>
          <pc:sldMk cId="253466627" sldId="352"/>
        </pc:sldMkLst>
        <pc:spChg chg="mod">
          <ac:chgData name="Gastgebruiker" userId="S::urn:spo:tenantanon#c05986c2-c481-4743-9c49-2c14d5b7abe7::" providerId="AD" clId="Web-{276C11EA-3B8C-D97F-3E46-3EA5CC53E179}" dt="2026-04-30T13:48:32.217" v="1425" actId="20577"/>
          <ac:spMkLst>
            <pc:docMk/>
            <pc:sldMk cId="253466627" sldId="352"/>
            <ac:spMk id="4" creationId="{1117D35A-10FC-ED63-7B4C-EA6D1B405178}"/>
          </ac:spMkLst>
        </pc:spChg>
      </pc:sldChg>
      <pc:sldChg chg="modSp add replId">
        <pc:chgData name="Gastgebruiker" userId="S::urn:spo:tenantanon#c05986c2-c481-4743-9c49-2c14d5b7abe7::" providerId="AD" clId="Web-{276C11EA-3B8C-D97F-3E46-3EA5CC53E179}" dt="2026-04-30T13:07:58.639" v="1282" actId="20577"/>
        <pc:sldMkLst>
          <pc:docMk/>
          <pc:sldMk cId="1855778157" sldId="353"/>
        </pc:sldMkLst>
        <pc:spChg chg="mod">
          <ac:chgData name="Gastgebruiker" userId="S::urn:spo:tenantanon#c05986c2-c481-4743-9c49-2c14d5b7abe7::" providerId="AD" clId="Web-{276C11EA-3B8C-D97F-3E46-3EA5CC53E179}" dt="2026-04-30T13:07:58.639" v="1282" actId="20577"/>
          <ac:spMkLst>
            <pc:docMk/>
            <pc:sldMk cId="1855778157" sldId="353"/>
            <ac:spMk id="4" creationId="{8DCCD79D-645B-6EF4-3CC6-E4FBA6ED4FBB}"/>
          </ac:spMkLst>
        </pc:spChg>
      </pc:sldChg>
    </pc:docChg>
  </pc:docChgLst>
  <pc:docChgLst>
    <pc:chgData name="Gastgebruiker" userId="S::urn:spo:tenantanon#c05986c2-c481-4743-9c49-2c14d5b7abe7::" providerId="AD" clId="Web-{6B9BF543-8468-7733-8C2F-B70A53F4870C}"/>
    <pc:docChg chg="modSld">
      <pc:chgData name="Gastgebruiker" userId="S::urn:spo:tenantanon#c05986c2-c481-4743-9c49-2c14d5b7abe7::" providerId="AD" clId="Web-{6B9BF543-8468-7733-8C2F-B70A53F4870C}" dt="2026-04-30T14:03:13.906" v="80" actId="20577"/>
      <pc:docMkLst>
        <pc:docMk/>
      </pc:docMkLst>
      <pc:sldChg chg="modSp">
        <pc:chgData name="Gastgebruiker" userId="S::urn:spo:tenantanon#c05986c2-c481-4743-9c49-2c14d5b7abe7::" providerId="AD" clId="Web-{6B9BF543-8468-7733-8C2F-B70A53F4870C}" dt="2026-04-30T14:03:13.906" v="80" actId="20577"/>
        <pc:sldMkLst>
          <pc:docMk/>
          <pc:sldMk cId="2350347366" sldId="328"/>
        </pc:sldMkLst>
        <pc:spChg chg="mod">
          <ac:chgData name="Gastgebruiker" userId="S::urn:spo:tenantanon#c05986c2-c481-4743-9c49-2c14d5b7abe7::" providerId="AD" clId="Web-{6B9BF543-8468-7733-8C2F-B70A53F4870C}" dt="2026-04-30T14:03:13.906" v="80" actId="20577"/>
          <ac:spMkLst>
            <pc:docMk/>
            <pc:sldMk cId="2350347366" sldId="328"/>
            <ac:spMk id="4" creationId="{E0344379-C3B7-3547-C6FF-563A751A8478}"/>
          </ac:spMkLst>
        </pc:spChg>
      </pc:sldChg>
      <pc:sldChg chg="modSp">
        <pc:chgData name="Gastgebruiker" userId="S::urn:spo:tenantanon#c05986c2-c481-4743-9c49-2c14d5b7abe7::" providerId="AD" clId="Web-{6B9BF543-8468-7733-8C2F-B70A53F4870C}" dt="2026-04-30T14:01:34.671" v="55" actId="20577"/>
        <pc:sldMkLst>
          <pc:docMk/>
          <pc:sldMk cId="464293283" sldId="329"/>
        </pc:sldMkLst>
        <pc:spChg chg="mod">
          <ac:chgData name="Gastgebruiker" userId="S::urn:spo:tenantanon#c05986c2-c481-4743-9c49-2c14d5b7abe7::" providerId="AD" clId="Web-{6B9BF543-8468-7733-8C2F-B70A53F4870C}" dt="2026-04-30T14:01:34.671" v="55" actId="20577"/>
          <ac:spMkLst>
            <pc:docMk/>
            <pc:sldMk cId="464293283" sldId="329"/>
            <ac:spMk id="4" creationId="{1050821D-6C03-995F-1B13-44AE93C5ED64}"/>
          </ac:spMkLst>
        </pc:spChg>
      </pc:sldChg>
      <pc:sldChg chg="modSp">
        <pc:chgData name="Gastgebruiker" userId="S::urn:spo:tenantanon#c05986c2-c481-4743-9c49-2c14d5b7abe7::" providerId="AD" clId="Web-{6B9BF543-8468-7733-8C2F-B70A53F4870C}" dt="2026-04-30T13:55:26.784" v="2" actId="20577"/>
        <pc:sldMkLst>
          <pc:docMk/>
          <pc:sldMk cId="155963742" sldId="330"/>
        </pc:sldMkLst>
        <pc:spChg chg="mod">
          <ac:chgData name="Gastgebruiker" userId="S::urn:spo:tenantanon#c05986c2-c481-4743-9c49-2c14d5b7abe7::" providerId="AD" clId="Web-{6B9BF543-8468-7733-8C2F-B70A53F4870C}" dt="2026-04-30T13:55:26.784" v="2" actId="20577"/>
          <ac:spMkLst>
            <pc:docMk/>
            <pc:sldMk cId="155963742" sldId="330"/>
            <ac:spMk id="4" creationId="{AFE5CCAF-5558-2BEE-7F76-FAF8EDCF5EDC}"/>
          </ac:spMkLst>
        </pc:spChg>
      </pc:sldChg>
      <pc:sldChg chg="modSp">
        <pc:chgData name="Gastgebruiker" userId="S::urn:spo:tenantanon#c05986c2-c481-4743-9c49-2c14d5b7abe7::" providerId="AD" clId="Web-{6B9BF543-8468-7733-8C2F-B70A53F4870C}" dt="2026-04-30T13:57:18.826" v="40" actId="20577"/>
        <pc:sldMkLst>
          <pc:docMk/>
          <pc:sldMk cId="2940290031" sldId="347"/>
        </pc:sldMkLst>
        <pc:spChg chg="mod">
          <ac:chgData name="Gastgebruiker" userId="S::urn:spo:tenantanon#c05986c2-c481-4743-9c49-2c14d5b7abe7::" providerId="AD" clId="Web-{6B9BF543-8468-7733-8C2F-B70A53F4870C}" dt="2026-04-30T13:57:18.826" v="40" actId="20577"/>
          <ac:spMkLst>
            <pc:docMk/>
            <pc:sldMk cId="2940290031" sldId="347"/>
            <ac:spMk id="4" creationId="{99305627-EE13-A763-7E43-6B73C32996BC}"/>
          </ac:spMkLst>
        </pc:spChg>
      </pc:sldChg>
    </pc:docChg>
  </pc:docChgLst>
  <pc:docChgLst>
    <pc:chgData name="Gastgebruiker" userId="S::urn:spo:tenantanon#c05986c2-c481-4743-9c49-2c14d5b7abe7::" providerId="AD" clId="Web-{3596448C-4856-A886-F4A5-DC757881119A}"/>
    <pc:docChg chg="addSld delSld modSld sldOrd">
      <pc:chgData name="Gastgebruiker" userId="S::urn:spo:tenantanon#c05986c2-c481-4743-9c49-2c14d5b7abe7::" providerId="AD" clId="Web-{3596448C-4856-A886-F4A5-DC757881119A}" dt="2026-04-28T14:59:58.926" v="498" actId="20577"/>
      <pc:docMkLst>
        <pc:docMk/>
      </pc:docMkLst>
      <pc:sldChg chg="ord">
        <pc:chgData name="Gastgebruiker" userId="S::urn:spo:tenantanon#c05986c2-c481-4743-9c49-2c14d5b7abe7::" providerId="AD" clId="Web-{3596448C-4856-A886-F4A5-DC757881119A}" dt="2026-04-28T14:26:09.760" v="221"/>
        <pc:sldMkLst>
          <pc:docMk/>
          <pc:sldMk cId="0" sldId="262"/>
        </pc:sldMkLst>
      </pc:sldChg>
      <pc:sldChg chg="modSp">
        <pc:chgData name="Gastgebruiker" userId="S::urn:spo:tenantanon#c05986c2-c481-4743-9c49-2c14d5b7abe7::" providerId="AD" clId="Web-{3596448C-4856-A886-F4A5-DC757881119A}" dt="2026-04-28T14:36:52.984" v="319" actId="20577"/>
        <pc:sldMkLst>
          <pc:docMk/>
          <pc:sldMk cId="0" sldId="275"/>
        </pc:sldMkLst>
        <pc:spChg chg="mod">
          <ac:chgData name="Gastgebruiker" userId="S::urn:spo:tenantanon#c05986c2-c481-4743-9c49-2c14d5b7abe7::" providerId="AD" clId="Web-{3596448C-4856-A886-F4A5-DC757881119A}" dt="2026-04-28T14:36:52.984" v="319" actId="20577"/>
          <ac:spMkLst>
            <pc:docMk/>
            <pc:sldMk cId="0" sldId="275"/>
            <ac:spMk id="4" creationId="{00000000-0000-0000-0000-000000000000}"/>
          </ac:spMkLst>
        </pc:spChg>
      </pc:sldChg>
      <pc:sldChg chg="modSp">
        <pc:chgData name="Gastgebruiker" userId="S::urn:spo:tenantanon#c05986c2-c481-4743-9c49-2c14d5b7abe7::" providerId="AD" clId="Web-{3596448C-4856-A886-F4A5-DC757881119A}" dt="2026-04-28T14:42:01.605" v="378" actId="20577"/>
        <pc:sldMkLst>
          <pc:docMk/>
          <pc:sldMk cId="0" sldId="282"/>
        </pc:sldMkLst>
        <pc:spChg chg="mod">
          <ac:chgData name="Gastgebruiker" userId="S::urn:spo:tenantanon#c05986c2-c481-4743-9c49-2c14d5b7abe7::" providerId="AD" clId="Web-{3596448C-4856-A886-F4A5-DC757881119A}" dt="2026-04-28T14:42:01.605" v="378" actId="20577"/>
          <ac:spMkLst>
            <pc:docMk/>
            <pc:sldMk cId="0" sldId="282"/>
            <ac:spMk id="4" creationId="{00000000-0000-0000-0000-000000000000}"/>
          </ac:spMkLst>
        </pc:spChg>
      </pc:sldChg>
      <pc:sldChg chg="modSp ord">
        <pc:chgData name="Gastgebruiker" userId="S::urn:spo:tenantanon#c05986c2-c481-4743-9c49-2c14d5b7abe7::" providerId="AD" clId="Web-{3596448C-4856-A886-F4A5-DC757881119A}" dt="2026-04-28T14:28:29.530" v="241" actId="20577"/>
        <pc:sldMkLst>
          <pc:docMk/>
          <pc:sldMk cId="0" sldId="292"/>
        </pc:sldMkLst>
        <pc:spChg chg="mod">
          <ac:chgData name="Gastgebruiker" userId="S::urn:spo:tenantanon#c05986c2-c481-4743-9c49-2c14d5b7abe7::" providerId="AD" clId="Web-{3596448C-4856-A886-F4A5-DC757881119A}" dt="2026-04-28T14:28:29.530" v="241" actId="20577"/>
          <ac:spMkLst>
            <pc:docMk/>
            <pc:sldMk cId="0" sldId="292"/>
            <ac:spMk id="4" creationId="{00000000-0000-0000-0000-000000000000}"/>
          </ac:spMkLst>
        </pc:spChg>
      </pc:sldChg>
      <pc:sldChg chg="ord">
        <pc:chgData name="Gastgebruiker" userId="S::urn:spo:tenantanon#c05986c2-c481-4743-9c49-2c14d5b7abe7::" providerId="AD" clId="Web-{3596448C-4856-A886-F4A5-DC757881119A}" dt="2026-04-28T14:01:02.386" v="26"/>
        <pc:sldMkLst>
          <pc:docMk/>
          <pc:sldMk cId="0" sldId="296"/>
        </pc:sldMkLst>
      </pc:sldChg>
      <pc:sldChg chg="addSp modSp add ord replId">
        <pc:chgData name="Gastgebruiker" userId="S::urn:spo:tenantanon#c05986c2-c481-4743-9c49-2c14d5b7abe7::" providerId="AD" clId="Web-{3596448C-4856-A886-F4A5-DC757881119A}" dt="2026-04-28T14:09:48.811" v="44" actId="20577"/>
        <pc:sldMkLst>
          <pc:docMk/>
          <pc:sldMk cId="2300873717" sldId="297"/>
        </pc:sldMkLst>
        <pc:spChg chg="add mod">
          <ac:chgData name="Gastgebruiker" userId="S::urn:spo:tenantanon#c05986c2-c481-4743-9c49-2c14d5b7abe7::" providerId="AD" clId="Web-{3596448C-4856-A886-F4A5-DC757881119A}" dt="2026-04-28T14:09:48.811" v="44" actId="20577"/>
          <ac:spMkLst>
            <pc:docMk/>
            <pc:sldMk cId="2300873717" sldId="297"/>
            <ac:spMk id="5" creationId="{F12F2615-69D0-8AB2-C215-BD6B63052F5C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10:13.358" v="47" actId="20577"/>
        <pc:sldMkLst>
          <pc:docMk/>
          <pc:sldMk cId="3263001341" sldId="298"/>
        </pc:sldMkLst>
        <pc:spChg chg="mod">
          <ac:chgData name="Gastgebruiker" userId="S::urn:spo:tenantanon#c05986c2-c481-4743-9c49-2c14d5b7abe7::" providerId="AD" clId="Web-{3596448C-4856-A886-F4A5-DC757881119A}" dt="2026-04-28T14:10:13.358" v="47" actId="20577"/>
          <ac:spMkLst>
            <pc:docMk/>
            <pc:sldMk cId="3263001341" sldId="298"/>
            <ac:spMk id="5" creationId="{994DA339-C78C-E540-DFF1-817FF797B569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59:58.926" v="498" actId="20577"/>
        <pc:sldMkLst>
          <pc:docMk/>
          <pc:sldMk cId="3327261010" sldId="302"/>
        </pc:sldMkLst>
        <pc:spChg chg="mod">
          <ac:chgData name="Gastgebruiker" userId="S::urn:spo:tenantanon#c05986c2-c481-4743-9c49-2c14d5b7abe7::" providerId="AD" clId="Web-{3596448C-4856-A886-F4A5-DC757881119A}" dt="2026-04-28T14:59:58.926" v="498" actId="20577"/>
          <ac:spMkLst>
            <pc:docMk/>
            <pc:sldMk cId="3327261010" sldId="302"/>
            <ac:spMk id="5" creationId="{68EAC1C6-90E9-E409-651E-9A57F682B231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54:45.452" v="471" actId="20577"/>
        <pc:sldMkLst>
          <pc:docMk/>
          <pc:sldMk cId="1300564380" sldId="304"/>
        </pc:sldMkLst>
        <pc:spChg chg="mod">
          <ac:chgData name="Gastgebruiker" userId="S::urn:spo:tenantanon#c05986c2-c481-4743-9c49-2c14d5b7abe7::" providerId="AD" clId="Web-{3596448C-4856-A886-F4A5-DC757881119A}" dt="2026-04-28T14:54:45.452" v="471" actId="20577"/>
          <ac:spMkLst>
            <pc:docMk/>
            <pc:sldMk cId="1300564380" sldId="304"/>
            <ac:spMk id="5" creationId="{52A7596C-F618-BE61-166D-F003B479D1EF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24:53.070" v="202" actId="20577"/>
        <pc:sldMkLst>
          <pc:docMk/>
          <pc:sldMk cId="702390349" sldId="305"/>
        </pc:sldMkLst>
        <pc:spChg chg="mod">
          <ac:chgData name="Gastgebruiker" userId="S::urn:spo:tenantanon#c05986c2-c481-4743-9c49-2c14d5b7abe7::" providerId="AD" clId="Web-{3596448C-4856-A886-F4A5-DC757881119A}" dt="2026-04-28T14:24:53.070" v="202" actId="20577"/>
          <ac:spMkLst>
            <pc:docMk/>
            <pc:sldMk cId="702390349" sldId="305"/>
            <ac:spMk id="5" creationId="{0FAD594D-02F5-A522-FAE6-B2EFB5A8231E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27:20.997" v="237" actId="20577"/>
        <pc:sldMkLst>
          <pc:docMk/>
          <pc:sldMk cId="3210645020" sldId="306"/>
        </pc:sldMkLst>
        <pc:spChg chg="mod">
          <ac:chgData name="Gastgebruiker" userId="S::urn:spo:tenantanon#c05986c2-c481-4743-9c49-2c14d5b7abe7::" providerId="AD" clId="Web-{3596448C-4856-A886-F4A5-DC757881119A}" dt="2026-04-28T14:27:20.997" v="237" actId="20577"/>
          <ac:spMkLst>
            <pc:docMk/>
            <pc:sldMk cId="3210645020" sldId="306"/>
            <ac:spMk id="4" creationId="{7C670563-FBFE-C3BA-EFD6-80D3BE8E5BAF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28:51.233" v="247" actId="20577"/>
        <pc:sldMkLst>
          <pc:docMk/>
          <pc:sldMk cId="3219195896" sldId="308"/>
        </pc:sldMkLst>
        <pc:spChg chg="mod">
          <ac:chgData name="Gastgebruiker" userId="S::urn:spo:tenantanon#c05986c2-c481-4743-9c49-2c14d5b7abe7::" providerId="AD" clId="Web-{3596448C-4856-A886-F4A5-DC757881119A}" dt="2026-04-28T14:28:51.233" v="247" actId="20577"/>
          <ac:spMkLst>
            <pc:docMk/>
            <pc:sldMk cId="3219195896" sldId="308"/>
            <ac:spMk id="4" creationId="{2A67F616-D900-66D8-9F6D-C9A2B7597A97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30:28.017" v="272" actId="20577"/>
        <pc:sldMkLst>
          <pc:docMk/>
          <pc:sldMk cId="2598644088" sldId="309"/>
        </pc:sldMkLst>
        <pc:spChg chg="mod">
          <ac:chgData name="Gastgebruiker" userId="S::urn:spo:tenantanon#c05986c2-c481-4743-9c49-2c14d5b7abe7::" providerId="AD" clId="Web-{3596448C-4856-A886-F4A5-DC757881119A}" dt="2026-04-28T14:30:28.017" v="272" actId="20577"/>
          <ac:spMkLst>
            <pc:docMk/>
            <pc:sldMk cId="2598644088" sldId="309"/>
            <ac:spMk id="4" creationId="{77D4B9DC-05E9-C7FF-BBEF-EE8B513CED20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30:46.736" v="276" actId="20577"/>
        <pc:sldMkLst>
          <pc:docMk/>
          <pc:sldMk cId="525022028" sldId="310"/>
        </pc:sldMkLst>
        <pc:spChg chg="mod">
          <ac:chgData name="Gastgebruiker" userId="S::urn:spo:tenantanon#c05986c2-c481-4743-9c49-2c14d5b7abe7::" providerId="AD" clId="Web-{3596448C-4856-A886-F4A5-DC757881119A}" dt="2026-04-28T14:30:46.736" v="276" actId="20577"/>
          <ac:spMkLst>
            <pc:docMk/>
            <pc:sldMk cId="525022028" sldId="310"/>
            <ac:spMk id="4" creationId="{80802927-34EE-97A3-44FC-5CFB361D6EA1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56:49.533" v="474" actId="20577"/>
        <pc:sldMkLst>
          <pc:docMk/>
          <pc:sldMk cId="2212218764" sldId="311"/>
        </pc:sldMkLst>
        <pc:spChg chg="mod">
          <ac:chgData name="Gastgebruiker" userId="S::urn:spo:tenantanon#c05986c2-c481-4743-9c49-2c14d5b7abe7::" providerId="AD" clId="Web-{3596448C-4856-A886-F4A5-DC757881119A}" dt="2026-04-28T14:56:49.533" v="474" actId="20577"/>
          <ac:spMkLst>
            <pc:docMk/>
            <pc:sldMk cId="2212218764" sldId="311"/>
            <ac:spMk id="4" creationId="{44BA602A-CDF6-AE9A-A9C3-BDE3A75E31B4}"/>
          </ac:spMkLst>
        </pc:spChg>
      </pc:sldChg>
      <pc:sldChg chg="modSp add ord replId">
        <pc:chgData name="Gastgebruiker" userId="S::urn:spo:tenantanon#c05986c2-c481-4743-9c49-2c14d5b7abe7::" providerId="AD" clId="Web-{3596448C-4856-A886-F4A5-DC757881119A}" dt="2026-04-28T14:32:35.805" v="286" actId="20577"/>
        <pc:sldMkLst>
          <pc:docMk/>
          <pc:sldMk cId="3748359767" sldId="312"/>
        </pc:sldMkLst>
        <pc:spChg chg="mod">
          <ac:chgData name="Gastgebruiker" userId="S::urn:spo:tenantanon#c05986c2-c481-4743-9c49-2c14d5b7abe7::" providerId="AD" clId="Web-{3596448C-4856-A886-F4A5-DC757881119A}" dt="2026-04-28T14:32:35.805" v="286" actId="20577"/>
          <ac:spMkLst>
            <pc:docMk/>
            <pc:sldMk cId="3748359767" sldId="312"/>
            <ac:spMk id="4" creationId="{ACC5A315-A8A6-E252-95B1-CF7FAFA2A8E6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32:51.040" v="289" actId="20577"/>
        <pc:sldMkLst>
          <pc:docMk/>
          <pc:sldMk cId="2015099573" sldId="313"/>
        </pc:sldMkLst>
        <pc:spChg chg="mod">
          <ac:chgData name="Gastgebruiker" userId="S::urn:spo:tenantanon#c05986c2-c481-4743-9c49-2c14d5b7abe7::" providerId="AD" clId="Web-{3596448C-4856-A886-F4A5-DC757881119A}" dt="2026-04-28T14:32:51.040" v="289" actId="20577"/>
          <ac:spMkLst>
            <pc:docMk/>
            <pc:sldMk cId="2015099573" sldId="313"/>
            <ac:spMk id="4" creationId="{4B38ABFC-23FD-550F-2167-290C7428C2A9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33:22.197" v="295" actId="20577"/>
        <pc:sldMkLst>
          <pc:docMk/>
          <pc:sldMk cId="3123749295" sldId="314"/>
        </pc:sldMkLst>
        <pc:spChg chg="mod">
          <ac:chgData name="Gastgebruiker" userId="S::urn:spo:tenantanon#c05986c2-c481-4743-9c49-2c14d5b7abe7::" providerId="AD" clId="Web-{3596448C-4856-A886-F4A5-DC757881119A}" dt="2026-04-28T14:33:22.197" v="295" actId="20577"/>
          <ac:spMkLst>
            <pc:docMk/>
            <pc:sldMk cId="3123749295" sldId="314"/>
            <ac:spMk id="4" creationId="{EDDD2B92-ED89-8F1D-060F-0D7B8A45CC3D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33:43.760" v="302" actId="20577"/>
        <pc:sldMkLst>
          <pc:docMk/>
          <pc:sldMk cId="2500685039" sldId="315"/>
        </pc:sldMkLst>
        <pc:spChg chg="mod">
          <ac:chgData name="Gastgebruiker" userId="S::urn:spo:tenantanon#c05986c2-c481-4743-9c49-2c14d5b7abe7::" providerId="AD" clId="Web-{3596448C-4856-A886-F4A5-DC757881119A}" dt="2026-04-28T14:33:43.760" v="302" actId="20577"/>
          <ac:spMkLst>
            <pc:docMk/>
            <pc:sldMk cId="2500685039" sldId="315"/>
            <ac:spMk id="4" creationId="{DE71CCDC-C498-9576-CE75-981C256D7956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34:03.199" v="307" actId="20577"/>
        <pc:sldMkLst>
          <pc:docMk/>
          <pc:sldMk cId="3330933159" sldId="316"/>
        </pc:sldMkLst>
        <pc:spChg chg="mod">
          <ac:chgData name="Gastgebruiker" userId="S::urn:spo:tenantanon#c05986c2-c481-4743-9c49-2c14d5b7abe7::" providerId="AD" clId="Web-{3596448C-4856-A886-F4A5-DC757881119A}" dt="2026-04-28T14:34:03.199" v="307" actId="20577"/>
          <ac:spMkLst>
            <pc:docMk/>
            <pc:sldMk cId="3330933159" sldId="316"/>
            <ac:spMk id="4" creationId="{CAC3651C-E2F6-A4C4-1268-686DDF6DE59F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34:28.746" v="311" actId="20577"/>
        <pc:sldMkLst>
          <pc:docMk/>
          <pc:sldMk cId="1457534009" sldId="317"/>
        </pc:sldMkLst>
        <pc:spChg chg="mod">
          <ac:chgData name="Gastgebruiker" userId="S::urn:spo:tenantanon#c05986c2-c481-4743-9c49-2c14d5b7abe7::" providerId="AD" clId="Web-{3596448C-4856-A886-F4A5-DC757881119A}" dt="2026-04-28T14:34:28.746" v="311" actId="20577"/>
          <ac:spMkLst>
            <pc:docMk/>
            <pc:sldMk cId="1457534009" sldId="317"/>
            <ac:spMk id="4" creationId="{B0EA68B9-CFB7-3672-8A6E-4B421FB80DF5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34:47.434" v="316" actId="20577"/>
        <pc:sldMkLst>
          <pc:docMk/>
          <pc:sldMk cId="298186679" sldId="318"/>
        </pc:sldMkLst>
        <pc:spChg chg="mod">
          <ac:chgData name="Gastgebruiker" userId="S::urn:spo:tenantanon#c05986c2-c481-4743-9c49-2c14d5b7abe7::" providerId="AD" clId="Web-{3596448C-4856-A886-F4A5-DC757881119A}" dt="2026-04-28T14:34:47.434" v="316" actId="20577"/>
          <ac:spMkLst>
            <pc:docMk/>
            <pc:sldMk cId="298186679" sldId="318"/>
            <ac:spMk id="4" creationId="{22F0CA8D-0033-4689-A602-996ECDDF5E06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37:58.267" v="337" actId="20577"/>
        <pc:sldMkLst>
          <pc:docMk/>
          <pc:sldMk cId="949002113" sldId="321"/>
        </pc:sldMkLst>
        <pc:spChg chg="mod">
          <ac:chgData name="Gastgebruiker" userId="S::urn:spo:tenantanon#c05986c2-c481-4743-9c49-2c14d5b7abe7::" providerId="AD" clId="Web-{3596448C-4856-A886-F4A5-DC757881119A}" dt="2026-04-28T14:37:58.267" v="337" actId="20577"/>
          <ac:spMkLst>
            <pc:docMk/>
            <pc:sldMk cId="949002113" sldId="321"/>
            <ac:spMk id="4" creationId="{F37F1507-A918-721F-C784-A70A179B8428}"/>
          </ac:spMkLst>
        </pc:spChg>
      </pc:sldChg>
      <pc:sldChg chg="add ord replId">
        <pc:chgData name="Gastgebruiker" userId="S::urn:spo:tenantanon#c05986c2-c481-4743-9c49-2c14d5b7abe7::" providerId="AD" clId="Web-{3596448C-4856-A886-F4A5-DC757881119A}" dt="2026-04-28T14:38:09.158" v="338"/>
        <pc:sldMkLst>
          <pc:docMk/>
          <pc:sldMk cId="2938880726" sldId="322"/>
        </pc:sldMkLst>
      </pc:sldChg>
      <pc:sldChg chg="modSp add replId">
        <pc:chgData name="Gastgebruiker" userId="S::urn:spo:tenantanon#c05986c2-c481-4743-9c49-2c14d5b7abe7::" providerId="AD" clId="Web-{3596448C-4856-A886-F4A5-DC757881119A}" dt="2026-04-28T14:38:58.518" v="343" actId="20577"/>
        <pc:sldMkLst>
          <pc:docMk/>
          <pc:sldMk cId="2846423147" sldId="323"/>
        </pc:sldMkLst>
        <pc:spChg chg="mod">
          <ac:chgData name="Gastgebruiker" userId="S::urn:spo:tenantanon#c05986c2-c481-4743-9c49-2c14d5b7abe7::" providerId="AD" clId="Web-{3596448C-4856-A886-F4A5-DC757881119A}" dt="2026-04-28T14:38:58.518" v="343" actId="20577"/>
          <ac:spMkLst>
            <pc:docMk/>
            <pc:sldMk cId="2846423147" sldId="323"/>
            <ac:spMk id="4" creationId="{A9219471-AAEF-4BAA-891C-41B541FA8FF7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39:25.847" v="347" actId="20577"/>
        <pc:sldMkLst>
          <pc:docMk/>
          <pc:sldMk cId="1335420007" sldId="324"/>
        </pc:sldMkLst>
        <pc:spChg chg="mod">
          <ac:chgData name="Gastgebruiker" userId="S::urn:spo:tenantanon#c05986c2-c481-4743-9c49-2c14d5b7abe7::" providerId="AD" clId="Web-{3596448C-4856-A886-F4A5-DC757881119A}" dt="2026-04-28T14:39:25.847" v="347" actId="20577"/>
          <ac:spMkLst>
            <pc:docMk/>
            <pc:sldMk cId="1335420007" sldId="324"/>
            <ac:spMk id="4" creationId="{54D22A60-F86D-C1C4-3F12-787CF3F540A4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40:41.242" v="359" actId="20577"/>
        <pc:sldMkLst>
          <pc:docMk/>
          <pc:sldMk cId="3905936524" sldId="325"/>
        </pc:sldMkLst>
        <pc:spChg chg="mod">
          <ac:chgData name="Gastgebruiker" userId="S::urn:spo:tenantanon#c05986c2-c481-4743-9c49-2c14d5b7abe7::" providerId="AD" clId="Web-{3596448C-4856-A886-F4A5-DC757881119A}" dt="2026-04-28T14:40:41.242" v="359" actId="20577"/>
          <ac:spMkLst>
            <pc:docMk/>
            <pc:sldMk cId="3905936524" sldId="325"/>
            <ac:spMk id="4" creationId="{9EE8BA0E-6447-B3C8-0EF8-E8507896885A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42:24.152" v="383"/>
        <pc:sldMkLst>
          <pc:docMk/>
          <pc:sldMk cId="2924915388" sldId="327"/>
        </pc:sldMkLst>
        <pc:spChg chg="mod">
          <ac:chgData name="Gastgebruiker" userId="S::urn:spo:tenantanon#c05986c2-c481-4743-9c49-2c14d5b7abe7::" providerId="AD" clId="Web-{3596448C-4856-A886-F4A5-DC757881119A}" dt="2026-04-28T14:42:24.152" v="383"/>
          <ac:spMkLst>
            <pc:docMk/>
            <pc:sldMk cId="2924915388" sldId="327"/>
            <ac:spMk id="4" creationId="{9E040D86-2015-F7AB-B1B5-4A7B6CB17339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42:42.590" v="388" actId="20577"/>
        <pc:sldMkLst>
          <pc:docMk/>
          <pc:sldMk cId="2350347366" sldId="328"/>
        </pc:sldMkLst>
        <pc:spChg chg="mod">
          <ac:chgData name="Gastgebruiker" userId="S::urn:spo:tenantanon#c05986c2-c481-4743-9c49-2c14d5b7abe7::" providerId="AD" clId="Web-{3596448C-4856-A886-F4A5-DC757881119A}" dt="2026-04-28T14:42:42.590" v="388" actId="20577"/>
          <ac:spMkLst>
            <pc:docMk/>
            <pc:sldMk cId="2350347366" sldId="328"/>
            <ac:spMk id="4" creationId="{E0344379-C3B7-3547-C6FF-563A751A8478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43:02.075" v="392" actId="20577"/>
        <pc:sldMkLst>
          <pc:docMk/>
          <pc:sldMk cId="464293283" sldId="329"/>
        </pc:sldMkLst>
        <pc:spChg chg="mod">
          <ac:chgData name="Gastgebruiker" userId="S::urn:spo:tenantanon#c05986c2-c481-4743-9c49-2c14d5b7abe7::" providerId="AD" clId="Web-{3596448C-4856-A886-F4A5-DC757881119A}" dt="2026-04-28T14:43:02.075" v="392" actId="20577"/>
          <ac:spMkLst>
            <pc:docMk/>
            <pc:sldMk cId="464293283" sldId="329"/>
            <ac:spMk id="4" creationId="{1050821D-6C03-995F-1B13-44AE93C5ED64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43:21.295" v="396" actId="20577"/>
        <pc:sldMkLst>
          <pc:docMk/>
          <pc:sldMk cId="155963742" sldId="330"/>
        </pc:sldMkLst>
        <pc:spChg chg="mod">
          <ac:chgData name="Gastgebruiker" userId="S::urn:spo:tenantanon#c05986c2-c481-4743-9c49-2c14d5b7abe7::" providerId="AD" clId="Web-{3596448C-4856-A886-F4A5-DC757881119A}" dt="2026-04-28T14:43:21.295" v="396" actId="20577"/>
          <ac:spMkLst>
            <pc:docMk/>
            <pc:sldMk cId="155963742" sldId="330"/>
            <ac:spMk id="4" creationId="{AFE5CCAF-5558-2BEE-7F76-FAF8EDCF5EDC}"/>
          </ac:spMkLst>
        </pc:spChg>
      </pc:sldChg>
      <pc:sldChg chg="addSp delSp modSp add replId">
        <pc:chgData name="Gastgebruiker" userId="S::urn:spo:tenantanon#c05986c2-c481-4743-9c49-2c14d5b7abe7::" providerId="AD" clId="Web-{3596448C-4856-A886-F4A5-DC757881119A}" dt="2026-04-28T14:44:07.983" v="402" actId="20577"/>
        <pc:sldMkLst>
          <pc:docMk/>
          <pc:sldMk cId="3482059419" sldId="331"/>
        </pc:sldMkLst>
        <pc:spChg chg="add del mod">
          <ac:chgData name="Gastgebruiker" userId="S::urn:spo:tenantanon#c05986c2-c481-4743-9c49-2c14d5b7abe7::" providerId="AD" clId="Web-{3596448C-4856-A886-F4A5-DC757881119A}" dt="2026-04-28T14:44:07.983" v="402" actId="20577"/>
          <ac:spMkLst>
            <pc:docMk/>
            <pc:sldMk cId="3482059419" sldId="331"/>
            <ac:spMk id="4" creationId="{D173AAB3-D127-2044-6296-7428CAF70845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51:25.725" v="421" actId="20577"/>
        <pc:sldMkLst>
          <pc:docMk/>
          <pc:sldMk cId="570650309" sldId="335"/>
        </pc:sldMkLst>
        <pc:spChg chg="mod">
          <ac:chgData name="Gastgebruiker" userId="S::urn:spo:tenantanon#c05986c2-c481-4743-9c49-2c14d5b7abe7::" providerId="AD" clId="Web-{3596448C-4856-A886-F4A5-DC757881119A}" dt="2026-04-28T14:51:25.725" v="421" actId="20577"/>
          <ac:spMkLst>
            <pc:docMk/>
            <pc:sldMk cId="570650309" sldId="335"/>
            <ac:spMk id="4" creationId="{1ECB6602-2DBF-73EE-CCD5-953AFCEF7EFD}"/>
          </ac:spMkLst>
        </pc:spChg>
      </pc:sldChg>
      <pc:sldChg chg="modSp add replId">
        <pc:chgData name="Gastgebruiker" userId="S::urn:spo:tenantanon#c05986c2-c481-4743-9c49-2c14d5b7abe7::" providerId="AD" clId="Web-{3596448C-4856-A886-F4A5-DC757881119A}" dt="2026-04-28T14:54:14.685" v="466" actId="20577"/>
        <pc:sldMkLst>
          <pc:docMk/>
          <pc:sldMk cId="3650539728" sldId="336"/>
        </pc:sldMkLst>
        <pc:spChg chg="mod">
          <ac:chgData name="Gastgebruiker" userId="S::urn:spo:tenantanon#c05986c2-c481-4743-9c49-2c14d5b7abe7::" providerId="AD" clId="Web-{3596448C-4856-A886-F4A5-DC757881119A}" dt="2026-04-28T14:54:14.685" v="466" actId="20577"/>
          <ac:spMkLst>
            <pc:docMk/>
            <pc:sldMk cId="3650539728" sldId="336"/>
            <ac:spMk id="4" creationId="{094436FF-118D-271E-C6BE-CDD10A00C582}"/>
          </ac:spMkLst>
        </pc:spChg>
      </pc:sldChg>
    </pc:docChg>
  </pc:docChgLst>
  <pc:docChgLst>
    <pc:chgData name="y.staaij@actieplanzeggenschap.nl" userId="S::urn:spo:guest#y.staaij@actieplanzeggenschap.nl::" providerId="AD" clId="Web-{5FC5BF58-E576-188E-2670-FA35BAA53FF4}"/>
    <pc:docChg chg="mod modSld">
      <pc:chgData name="y.staaij@actieplanzeggenschap.nl" userId="S::urn:spo:guest#y.staaij@actieplanzeggenschap.nl::" providerId="AD" clId="Web-{5FC5BF58-E576-188E-2670-FA35BAA53FF4}" dt="2026-04-30T09:11:28.085" v="225"/>
      <pc:docMkLst>
        <pc:docMk/>
      </pc:docMkLst>
      <pc:sldChg chg="modSp">
        <pc:chgData name="y.staaij@actieplanzeggenschap.nl" userId="S::urn:spo:guest#y.staaij@actieplanzeggenschap.nl::" providerId="AD" clId="Web-{5FC5BF58-E576-188E-2670-FA35BAA53FF4}" dt="2026-04-30T09:08:51.504" v="146" actId="1076"/>
        <pc:sldMkLst>
          <pc:docMk/>
          <pc:sldMk cId="0" sldId="262"/>
        </pc:sldMkLst>
      </pc:sldChg>
    </pc:docChg>
  </pc:docChgLst>
  <pc:docChgLst>
    <pc:chgData name="Guest User" userId="S::urn:spo:tenantanon#c05986c2-c481-4743-9c49-2c14d5b7abe7::" providerId="AD" clId="Web-{C54C7453-A622-C170-BE66-612FAD5F7BED}"/>
    <pc:docChg chg="modSld">
      <pc:chgData name="Guest User" userId="S::urn:spo:tenantanon#c05986c2-c481-4743-9c49-2c14d5b7abe7::" providerId="AD" clId="Web-{C54C7453-A622-C170-BE66-612FAD5F7BED}" dt="2026-04-30T20:46:05.051" v="15" actId="20577"/>
      <pc:docMkLst>
        <pc:docMk/>
      </pc:docMkLst>
      <pc:sldChg chg="modSp">
        <pc:chgData name="Guest User" userId="S::urn:spo:tenantanon#c05986c2-c481-4743-9c49-2c14d5b7abe7::" providerId="AD" clId="Web-{C54C7453-A622-C170-BE66-612FAD5F7BED}" dt="2026-04-30T20:44:09.468" v="7" actId="20577"/>
        <pc:sldMkLst>
          <pc:docMk/>
          <pc:sldMk cId="3219195896" sldId="308"/>
        </pc:sldMkLst>
        <pc:spChg chg="mod">
          <ac:chgData name="Guest User" userId="S::urn:spo:tenantanon#c05986c2-c481-4743-9c49-2c14d5b7abe7::" providerId="AD" clId="Web-{C54C7453-A622-C170-BE66-612FAD5F7BED}" dt="2026-04-30T20:44:09.468" v="7" actId="20577"/>
          <ac:spMkLst>
            <pc:docMk/>
            <pc:sldMk cId="3219195896" sldId="308"/>
            <ac:spMk id="4" creationId="{2A67F616-D900-66D8-9F6D-C9A2B7597A97}"/>
          </ac:spMkLst>
        </pc:spChg>
      </pc:sldChg>
      <pc:sldChg chg="modSp">
        <pc:chgData name="Guest User" userId="S::urn:spo:tenantanon#c05986c2-c481-4743-9c49-2c14d5b7abe7::" providerId="AD" clId="Web-{C54C7453-A622-C170-BE66-612FAD5F7BED}" dt="2026-04-30T20:43:51.045" v="5" actId="20577"/>
        <pc:sldMkLst>
          <pc:docMk/>
          <pc:sldMk cId="3748359767" sldId="312"/>
        </pc:sldMkLst>
        <pc:spChg chg="mod">
          <ac:chgData name="Guest User" userId="S::urn:spo:tenantanon#c05986c2-c481-4743-9c49-2c14d5b7abe7::" providerId="AD" clId="Web-{C54C7453-A622-C170-BE66-612FAD5F7BED}" dt="2026-04-30T20:43:51.045" v="5" actId="20577"/>
          <ac:spMkLst>
            <pc:docMk/>
            <pc:sldMk cId="3748359767" sldId="312"/>
            <ac:spMk id="4" creationId="{ACC5A315-A8A6-E252-95B1-CF7FAFA2A8E6}"/>
          </ac:spMkLst>
        </pc:spChg>
      </pc:sldChg>
      <pc:sldChg chg="modSp">
        <pc:chgData name="Guest User" userId="S::urn:spo:tenantanon#c05986c2-c481-4743-9c49-2c14d5b7abe7::" providerId="AD" clId="Web-{C54C7453-A622-C170-BE66-612FAD5F7BED}" dt="2026-04-30T20:43:26.512" v="1" actId="20577"/>
        <pc:sldMkLst>
          <pc:docMk/>
          <pc:sldMk cId="2015099573" sldId="313"/>
        </pc:sldMkLst>
        <pc:spChg chg="mod">
          <ac:chgData name="Guest User" userId="S::urn:spo:tenantanon#c05986c2-c481-4743-9c49-2c14d5b7abe7::" providerId="AD" clId="Web-{C54C7453-A622-C170-BE66-612FAD5F7BED}" dt="2026-04-30T20:43:26.512" v="1" actId="20577"/>
          <ac:spMkLst>
            <pc:docMk/>
            <pc:sldMk cId="2015099573" sldId="313"/>
            <ac:spMk id="4" creationId="{4B38ABFC-23FD-550F-2167-290C7428C2A9}"/>
          </ac:spMkLst>
        </pc:spChg>
      </pc:sldChg>
      <pc:sldChg chg="modSp">
        <pc:chgData name="Guest User" userId="S::urn:spo:tenantanon#c05986c2-c481-4743-9c49-2c14d5b7abe7::" providerId="AD" clId="Web-{C54C7453-A622-C170-BE66-612FAD5F7BED}" dt="2026-04-30T20:43:37.216" v="2" actId="20577"/>
        <pc:sldMkLst>
          <pc:docMk/>
          <pc:sldMk cId="3123749295" sldId="314"/>
        </pc:sldMkLst>
        <pc:spChg chg="mod">
          <ac:chgData name="Guest User" userId="S::urn:spo:tenantanon#c05986c2-c481-4743-9c49-2c14d5b7abe7::" providerId="AD" clId="Web-{C54C7453-A622-C170-BE66-612FAD5F7BED}" dt="2026-04-30T20:43:37.216" v="2" actId="20577"/>
          <ac:spMkLst>
            <pc:docMk/>
            <pc:sldMk cId="3123749295" sldId="314"/>
            <ac:spMk id="4" creationId="{EDDD2B92-ED89-8F1D-060F-0D7B8A45CC3D}"/>
          </ac:spMkLst>
        </pc:spChg>
      </pc:sldChg>
      <pc:sldChg chg="modSp">
        <pc:chgData name="Guest User" userId="S::urn:spo:tenantanon#c05986c2-c481-4743-9c49-2c14d5b7abe7::" providerId="AD" clId="Web-{C54C7453-A622-C170-BE66-612FAD5F7BED}" dt="2026-04-30T20:43:42.076" v="3" actId="20577"/>
        <pc:sldMkLst>
          <pc:docMk/>
          <pc:sldMk cId="2500685039" sldId="315"/>
        </pc:sldMkLst>
        <pc:spChg chg="mod">
          <ac:chgData name="Guest User" userId="S::urn:spo:tenantanon#c05986c2-c481-4743-9c49-2c14d5b7abe7::" providerId="AD" clId="Web-{C54C7453-A622-C170-BE66-612FAD5F7BED}" dt="2026-04-30T20:43:42.076" v="3" actId="20577"/>
          <ac:spMkLst>
            <pc:docMk/>
            <pc:sldMk cId="2500685039" sldId="315"/>
            <ac:spMk id="4" creationId="{DE71CCDC-C498-9576-CE75-981C256D7956}"/>
          </ac:spMkLst>
        </pc:spChg>
      </pc:sldChg>
      <pc:sldChg chg="modSp">
        <pc:chgData name="Guest User" userId="S::urn:spo:tenantanon#c05986c2-c481-4743-9c49-2c14d5b7abe7::" providerId="AD" clId="Web-{C54C7453-A622-C170-BE66-612FAD5F7BED}" dt="2026-04-30T20:44:36.063" v="8" actId="20577"/>
        <pc:sldMkLst>
          <pc:docMk/>
          <pc:sldMk cId="3330933159" sldId="316"/>
        </pc:sldMkLst>
        <pc:spChg chg="mod">
          <ac:chgData name="Guest User" userId="S::urn:spo:tenantanon#c05986c2-c481-4743-9c49-2c14d5b7abe7::" providerId="AD" clId="Web-{C54C7453-A622-C170-BE66-612FAD5F7BED}" dt="2026-04-30T20:44:36.063" v="8" actId="20577"/>
          <ac:spMkLst>
            <pc:docMk/>
            <pc:sldMk cId="3330933159" sldId="316"/>
            <ac:spMk id="4" creationId="{CAC3651C-E2F6-A4C4-1268-686DDF6DE59F}"/>
          </ac:spMkLst>
        </pc:spChg>
      </pc:sldChg>
      <pc:sldChg chg="modSp">
        <pc:chgData name="Guest User" userId="S::urn:spo:tenantanon#c05986c2-c481-4743-9c49-2c14d5b7abe7::" providerId="AD" clId="Web-{C54C7453-A622-C170-BE66-612FAD5F7BED}" dt="2026-04-30T20:44:41.079" v="9" actId="20577"/>
        <pc:sldMkLst>
          <pc:docMk/>
          <pc:sldMk cId="1457534009" sldId="317"/>
        </pc:sldMkLst>
        <pc:spChg chg="mod">
          <ac:chgData name="Guest User" userId="S::urn:spo:tenantanon#c05986c2-c481-4743-9c49-2c14d5b7abe7::" providerId="AD" clId="Web-{C54C7453-A622-C170-BE66-612FAD5F7BED}" dt="2026-04-30T20:44:41.079" v="9" actId="20577"/>
          <ac:spMkLst>
            <pc:docMk/>
            <pc:sldMk cId="1457534009" sldId="317"/>
            <ac:spMk id="4" creationId="{B0EA68B9-CFB7-3672-8A6E-4B421FB80DF5}"/>
          </ac:spMkLst>
        </pc:spChg>
      </pc:sldChg>
      <pc:sldChg chg="modSp">
        <pc:chgData name="Guest User" userId="S::urn:spo:tenantanon#c05986c2-c481-4743-9c49-2c14d5b7abe7::" providerId="AD" clId="Web-{C54C7453-A622-C170-BE66-612FAD5F7BED}" dt="2026-04-30T20:45:31.362" v="14" actId="20577"/>
        <pc:sldMkLst>
          <pc:docMk/>
          <pc:sldMk cId="1335420007" sldId="324"/>
        </pc:sldMkLst>
        <pc:spChg chg="mod">
          <ac:chgData name="Guest User" userId="S::urn:spo:tenantanon#c05986c2-c481-4743-9c49-2c14d5b7abe7::" providerId="AD" clId="Web-{C54C7453-A622-C170-BE66-612FAD5F7BED}" dt="2026-04-30T20:45:31.362" v="14" actId="20577"/>
          <ac:spMkLst>
            <pc:docMk/>
            <pc:sldMk cId="1335420007" sldId="324"/>
            <ac:spMk id="4" creationId="{54D22A60-F86D-C1C4-3F12-787CF3F540A4}"/>
          </ac:spMkLst>
        </pc:spChg>
      </pc:sldChg>
      <pc:sldChg chg="modSp">
        <pc:chgData name="Guest User" userId="S::urn:spo:tenantanon#c05986c2-c481-4743-9c49-2c14d5b7abe7::" providerId="AD" clId="Web-{C54C7453-A622-C170-BE66-612FAD5F7BED}" dt="2026-04-30T20:46:05.051" v="15" actId="20577"/>
        <pc:sldMkLst>
          <pc:docMk/>
          <pc:sldMk cId="3482059419" sldId="331"/>
        </pc:sldMkLst>
        <pc:spChg chg="mod">
          <ac:chgData name="Guest User" userId="S::urn:spo:tenantanon#c05986c2-c481-4743-9c49-2c14d5b7abe7::" providerId="AD" clId="Web-{C54C7453-A622-C170-BE66-612FAD5F7BED}" dt="2026-04-30T20:46:05.051" v="15" actId="20577"/>
          <ac:spMkLst>
            <pc:docMk/>
            <pc:sldMk cId="3482059419" sldId="331"/>
            <ac:spMk id="4" creationId="{D173AAB3-D127-2044-6296-7428CAF70845}"/>
          </ac:spMkLst>
        </pc:spChg>
      </pc:sldChg>
      <pc:sldChg chg="modSp">
        <pc:chgData name="Guest User" userId="S::urn:spo:tenantanon#c05986c2-c481-4743-9c49-2c14d5b7abe7::" providerId="AD" clId="Web-{C54C7453-A622-C170-BE66-612FAD5F7BED}" dt="2026-04-30T20:45:15.080" v="12" actId="20577"/>
        <pc:sldMkLst>
          <pc:docMk/>
          <pc:sldMk cId="2724390613" sldId="348"/>
        </pc:sldMkLst>
        <pc:spChg chg="mod">
          <ac:chgData name="Guest User" userId="S::urn:spo:tenantanon#c05986c2-c481-4743-9c49-2c14d5b7abe7::" providerId="AD" clId="Web-{C54C7453-A622-C170-BE66-612FAD5F7BED}" dt="2026-04-30T20:45:15.080" v="12" actId="20577"/>
          <ac:spMkLst>
            <pc:docMk/>
            <pc:sldMk cId="2724390613" sldId="348"/>
            <ac:spMk id="4" creationId="{90C2F4FC-FEEA-4423-476C-F086BA4713B3}"/>
          </ac:spMkLst>
        </pc:spChg>
      </pc:sldChg>
    </pc:docChg>
  </pc:docChgLst>
</pc:chgInfo>
</file>

<file path=ppt/comments/modernComment_137_83DBC78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E0EF033-A5EA-4D9B-8423-68A5ABDB6887}" authorId="{6C45FED0-2ED0-7795-0FF4-A8B801952486}" status="resolved" created="2026-04-30T09:12:48.97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12218764" sldId="311"/>
      <ac:spMk id="4" creationId="{44BA602A-CDF6-AE9A-A9C3-BDE3A75E31B4}"/>
      <ac:txMk cp="62">
        <ac:context len="174" hash="1162886091"/>
      </ac:txMk>
    </ac:txMkLst>
    <p188:pos x="7874000" y="285750"/>
    <p188:txBody>
      <a:bodyPr/>
      <a:lstStyle/>
      <a:p>
        <a:r>
          <a:rPr lang="en-US"/>
          <a:t>Wat bedoelen we hiermee?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eggenschapindezorg.nl/aan-de-slag/e-learnin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microsoft.com/office/2018/10/relationships/comments" Target="../comments/modernComment_137_83DBC78C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eggenschapindezorg.nl/teamspel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3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0D88EB-61EC-75AE-FB51-51389E1CC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E23E99E-3E19-6A8D-7F1B-8F3DDC013447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5CA01BB-D38F-7C25-5B3D-4C03DC75E993}"/>
              </a:ext>
            </a:extLst>
          </p:cNvPr>
          <p:cNvSpPr/>
          <p:nvPr/>
        </p:nvSpPr>
        <p:spPr>
          <a:xfrm>
            <a:off x="867599" y="6223635"/>
            <a:ext cx="4151561" cy="4151561"/>
          </a:xfrm>
          <a:custGeom>
            <a:avLst/>
            <a:gdLst/>
            <a:ahLst/>
            <a:cxnLst/>
            <a:rect l="l" t="t" r="r" b="b"/>
            <a:pathLst>
              <a:path w="4151561" h="4151561">
                <a:moveTo>
                  <a:pt x="0" y="0"/>
                </a:moveTo>
                <a:lnTo>
                  <a:pt x="4151561" y="0"/>
                </a:lnTo>
                <a:lnTo>
                  <a:pt x="4151561" y="4151561"/>
                </a:lnTo>
                <a:lnTo>
                  <a:pt x="0" y="415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C670563-FBFE-C3BA-EFD6-80D3BE8E5BAF}"/>
              </a:ext>
            </a:extLst>
          </p:cNvPr>
          <p:cNvSpPr txBox="1"/>
          <p:nvPr/>
        </p:nvSpPr>
        <p:spPr>
          <a:xfrm>
            <a:off x="1546605" y="1658680"/>
            <a:ext cx="15194791" cy="3831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150" b="1" dirty="0">
                <a:ea typeface="+mn-lt"/>
                <a:cs typeface="+mn-lt"/>
                <a:sym typeface="HK Grotesk Bold"/>
              </a:rPr>
              <a:t>Er is </a:t>
            </a:r>
            <a:r>
              <a:rPr lang="en-US" sz="4150" b="1" dirty="0" err="1">
                <a:ea typeface="+mn-lt"/>
                <a:cs typeface="+mn-lt"/>
                <a:sym typeface="HK Grotesk Bold"/>
              </a:rPr>
              <a:t>structureel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ea typeface="+mn-lt"/>
                <a:cs typeface="+mn-lt"/>
                <a:sym typeface="HK Grotesk Bold"/>
              </a:rPr>
              <a:t>aandacht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ea typeface="+mn-lt"/>
                <a:cs typeface="+mn-lt"/>
                <a:sym typeface="HK Grotesk Bold"/>
              </a:rPr>
              <a:t>voor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ea typeface="+mn-lt"/>
                <a:cs typeface="+mn-lt"/>
                <a:sym typeface="HK Grotesk Bold"/>
              </a:rPr>
              <a:t>kennis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ea typeface="+mn-lt"/>
                <a:cs typeface="+mn-lt"/>
                <a:sym typeface="HK Grotesk Bold"/>
              </a:rPr>
              <a:t>bewustwording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over </a:t>
            </a:r>
            <a:r>
              <a:rPr lang="en-US" sz="4150" b="1" dirty="0" err="1">
                <a:ea typeface="+mn-lt"/>
                <a:cs typeface="+mn-lt"/>
                <a:sym typeface="HK Grotesk Bold"/>
              </a:rPr>
              <a:t>zeggenschap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: </a:t>
            </a:r>
            <a:r>
              <a:rPr lang="en-US" sz="4150" b="1" dirty="0" err="1">
                <a:ea typeface="+mn-lt"/>
                <a:cs typeface="+mn-lt"/>
                <a:sym typeface="HK Grotesk Bold"/>
              </a:rPr>
              <a:t>waarom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het </a:t>
            </a:r>
            <a:r>
              <a:rPr lang="en-US" sz="4150" b="1" dirty="0" err="1">
                <a:ea typeface="+mn-lt"/>
                <a:cs typeface="+mn-lt"/>
                <a:sym typeface="HK Grotesk Bold"/>
              </a:rPr>
              <a:t>belangrijk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is </a:t>
            </a:r>
            <a:r>
              <a:rPr lang="en-US" sz="4150" b="1" dirty="0" err="1"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wat het </a:t>
            </a:r>
            <a:r>
              <a:rPr lang="en-US" sz="4150" b="1" dirty="0" err="1">
                <a:ea typeface="+mn-lt"/>
                <a:cs typeface="+mn-lt"/>
                <a:sym typeface="HK Grotesk Bold"/>
              </a:rPr>
              <a:t>betekent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ea typeface="+mn-lt"/>
                <a:cs typeface="+mn-lt"/>
                <a:sym typeface="HK Grotesk Bold"/>
              </a:rPr>
              <a:t>voor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professionals </a:t>
            </a:r>
            <a:r>
              <a:rPr lang="en-US" sz="4150" b="1" dirty="0" err="1"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de </a:t>
            </a:r>
            <a:r>
              <a:rPr lang="en-US" sz="4150" b="1" dirty="0" err="1">
                <a:ea typeface="+mn-lt"/>
                <a:cs typeface="+mn-lt"/>
                <a:sym typeface="HK Grotesk Bold"/>
              </a:rPr>
              <a:t>organisatie</a:t>
            </a:r>
            <a:r>
              <a:rPr lang="en-US" sz="4150" dirty="0">
                <a:ea typeface="+mn-lt"/>
                <a:cs typeface="+mn-lt"/>
                <a:sym typeface="HK Grotesk Bold"/>
              </a:rPr>
              <a:t>.</a:t>
            </a:r>
            <a:br>
              <a:rPr lang="en-US" sz="4150" b="1" dirty="0">
                <a:ea typeface="+mn-lt"/>
                <a:cs typeface="+mn-lt"/>
              </a:rPr>
            </a:br>
            <a:endParaRPr lang="en-US" sz="4150">
              <a:solidFill>
                <a:srgbClr val="1D331D"/>
              </a:solidFill>
              <a:ea typeface="+mn-lt"/>
              <a:cs typeface="+mn-lt"/>
            </a:endParaRPr>
          </a:p>
          <a:p>
            <a:pPr algn="ctr"/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Bijvoorbeeld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door de 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  <a:hlinkClick r:id="rId4"/>
              </a:rPr>
              <a:t>de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  <a:hlinkClick r:id="rId4"/>
              </a:rPr>
              <a:t> e-learning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 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te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stimuleren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of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uitleg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te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geven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over wat 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zeggenschap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inhoudt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en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oplevert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. </a:t>
            </a:r>
            <a:endParaRPr lang="en-US" sz="4150" b="1" i="1" dirty="0">
              <a:solidFill>
                <a:srgbClr val="1D331D"/>
              </a:solidFill>
              <a:ea typeface="+mn-lt"/>
              <a:cs typeface="+mn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CE65A0F-19D1-7ED4-799A-635F6C065F69}"/>
              </a:ext>
            </a:extLst>
          </p:cNvPr>
          <p:cNvSpPr txBox="1"/>
          <p:nvPr/>
        </p:nvSpPr>
        <p:spPr>
          <a:xfrm>
            <a:off x="3615469" y="485591"/>
            <a:ext cx="1000703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DF3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Basis op orde</a:t>
            </a:r>
          </a:p>
        </p:txBody>
      </p:sp>
    </p:spTree>
    <p:extLst>
      <p:ext uri="{BB962C8B-B14F-4D97-AF65-F5344CB8AC3E}">
        <p14:creationId xmlns:p14="http://schemas.microsoft.com/office/powerpoint/2010/main" val="321064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0919" y="6421462"/>
            <a:ext cx="1704039" cy="3796341"/>
          </a:xfrm>
          <a:custGeom>
            <a:avLst/>
            <a:gdLst/>
            <a:ahLst/>
            <a:cxnLst/>
            <a:rect l="l" t="t" r="r" b="b"/>
            <a:pathLst>
              <a:path w="1704039" h="3796341">
                <a:moveTo>
                  <a:pt x="0" y="0"/>
                </a:moveTo>
                <a:lnTo>
                  <a:pt x="1704039" y="0"/>
                </a:lnTo>
                <a:lnTo>
                  <a:pt x="1704039" y="3796340"/>
                </a:lnTo>
                <a:lnTo>
                  <a:pt x="0" y="3796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07558" y="2277151"/>
            <a:ext cx="17072885" cy="1485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Zeggenschap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is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onderdeel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van de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visie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strategie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van de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organisatie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sz="4150" b="1">
              <a:ea typeface="+mn-lt"/>
              <a:cs typeface="+mn-lt"/>
            </a:endParaRPr>
          </a:p>
          <a:p>
            <a:pPr algn="ctr">
              <a:lnSpc>
                <a:spcPts val="5879"/>
              </a:lnSpc>
            </a:pPr>
            <a:endParaRPr lang="en-US" sz="4199" b="1">
              <a:solidFill>
                <a:srgbClr val="000000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43585" y="321019"/>
            <a:ext cx="1140083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7D4B7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Zeggenschap ontwikkelen, inrichten en borgen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7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8F93F2-FB6C-57DC-90FA-E5FE1C6F4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A16D052-2B08-9A07-A2DA-FB7C74A0A289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EB128F9-8E7A-3D27-F94E-E1D63C584A73}"/>
              </a:ext>
            </a:extLst>
          </p:cNvPr>
          <p:cNvSpPr/>
          <p:nvPr/>
        </p:nvSpPr>
        <p:spPr>
          <a:xfrm>
            <a:off x="320919" y="6421462"/>
            <a:ext cx="1704039" cy="3796341"/>
          </a:xfrm>
          <a:custGeom>
            <a:avLst/>
            <a:gdLst/>
            <a:ahLst/>
            <a:cxnLst/>
            <a:rect l="l" t="t" r="r" b="b"/>
            <a:pathLst>
              <a:path w="1704039" h="3796341">
                <a:moveTo>
                  <a:pt x="0" y="0"/>
                </a:moveTo>
                <a:lnTo>
                  <a:pt x="1704039" y="0"/>
                </a:lnTo>
                <a:lnTo>
                  <a:pt x="1704039" y="3796340"/>
                </a:lnTo>
                <a:lnTo>
                  <a:pt x="0" y="3796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A67F616-D900-66D8-9F6D-C9A2B7597A97}"/>
              </a:ext>
            </a:extLst>
          </p:cNvPr>
          <p:cNvSpPr txBox="1"/>
          <p:nvPr/>
        </p:nvSpPr>
        <p:spPr>
          <a:xfrm>
            <a:off x="607558" y="2277151"/>
            <a:ext cx="17072885" cy="2242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De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organisatie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monitort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structureel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hoe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zeggenschap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zich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ontwikkelt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</a:p>
          <a:p>
            <a:pPr algn="ctr">
              <a:lnSpc>
                <a:spcPts val="5879"/>
              </a:lnSpc>
            </a:pPr>
            <a:r>
              <a:rPr lang="en-US" sz="4150" i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Bijvoorbeeld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via </a:t>
            </a:r>
            <a:r>
              <a:rPr lang="en-US" sz="4150" i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metingen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of </a:t>
            </a:r>
            <a:r>
              <a:rPr lang="en-US" sz="4150" i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rapportages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sz="4150" i="1">
              <a:ea typeface="Calibri"/>
              <a:cs typeface="Calibri"/>
            </a:endParaRPr>
          </a:p>
          <a:p>
            <a:pPr algn="ctr">
              <a:lnSpc>
                <a:spcPts val="5879"/>
              </a:lnSpc>
            </a:pPr>
            <a:endParaRPr lang="en-US" sz="4199" b="1">
              <a:solidFill>
                <a:srgbClr val="000000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9346969-3F65-3CC7-1459-3CD8EC92E9BB}"/>
              </a:ext>
            </a:extLst>
          </p:cNvPr>
          <p:cNvSpPr txBox="1"/>
          <p:nvPr/>
        </p:nvSpPr>
        <p:spPr>
          <a:xfrm>
            <a:off x="3443585" y="321019"/>
            <a:ext cx="1140083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7D4B7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Zeggenschap ontwikkelen, inrichten en borgen</a:t>
            </a:r>
          </a:p>
        </p:txBody>
      </p:sp>
    </p:spTree>
    <p:extLst>
      <p:ext uri="{BB962C8B-B14F-4D97-AF65-F5344CB8AC3E}">
        <p14:creationId xmlns:p14="http://schemas.microsoft.com/office/powerpoint/2010/main" val="321919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7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B3ABE-B6E4-38D4-E1E3-140E71F4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187AAC6-3002-46B5-3BE7-CB82CEC210DC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7508CEE-FD45-B49F-A521-B5FB7E6EF3B0}"/>
              </a:ext>
            </a:extLst>
          </p:cNvPr>
          <p:cNvSpPr/>
          <p:nvPr/>
        </p:nvSpPr>
        <p:spPr>
          <a:xfrm>
            <a:off x="320919" y="6421462"/>
            <a:ext cx="1704039" cy="3796341"/>
          </a:xfrm>
          <a:custGeom>
            <a:avLst/>
            <a:gdLst/>
            <a:ahLst/>
            <a:cxnLst/>
            <a:rect l="l" t="t" r="r" b="b"/>
            <a:pathLst>
              <a:path w="1704039" h="3796341">
                <a:moveTo>
                  <a:pt x="0" y="0"/>
                </a:moveTo>
                <a:lnTo>
                  <a:pt x="1704039" y="0"/>
                </a:lnTo>
                <a:lnTo>
                  <a:pt x="1704039" y="3796340"/>
                </a:lnTo>
                <a:lnTo>
                  <a:pt x="0" y="3796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7D4B9DC-05E9-C7FF-BBEF-EE8B513CED20}"/>
              </a:ext>
            </a:extLst>
          </p:cNvPr>
          <p:cNvSpPr txBox="1"/>
          <p:nvPr/>
        </p:nvSpPr>
        <p:spPr>
          <a:xfrm>
            <a:off x="607558" y="1838740"/>
            <a:ext cx="17072885" cy="191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De formele positie van professionals in besluitvorming is duidelijk georganiseerd en geborgd. Dit ondersteunt gelijkwaardige samenwerking en gedeelde sturing.</a:t>
            </a:r>
            <a:endParaRPr lang="en-US" b="1">
              <a:ea typeface="+mn-lt"/>
              <a:cs typeface="+mn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BD1A237-1835-7245-222D-710A7ACBC1F4}"/>
              </a:ext>
            </a:extLst>
          </p:cNvPr>
          <p:cNvSpPr txBox="1"/>
          <p:nvPr/>
        </p:nvSpPr>
        <p:spPr>
          <a:xfrm>
            <a:off x="3443585" y="321019"/>
            <a:ext cx="1140083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7D4B7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Zeggenschap ontwikkelen, inrichten en borgen</a:t>
            </a:r>
          </a:p>
        </p:txBody>
      </p:sp>
    </p:spTree>
    <p:extLst>
      <p:ext uri="{BB962C8B-B14F-4D97-AF65-F5344CB8AC3E}">
        <p14:creationId xmlns:p14="http://schemas.microsoft.com/office/powerpoint/2010/main" val="259864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7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1B0D88-4B6E-379F-6A89-F067CD600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7EE1481-538A-8E53-AF6E-F924FA1FA5DF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C10FFE8-1976-98CC-7F7D-40E42367CE9C}"/>
              </a:ext>
            </a:extLst>
          </p:cNvPr>
          <p:cNvSpPr/>
          <p:nvPr/>
        </p:nvSpPr>
        <p:spPr>
          <a:xfrm>
            <a:off x="320919" y="6421462"/>
            <a:ext cx="1704039" cy="3796341"/>
          </a:xfrm>
          <a:custGeom>
            <a:avLst/>
            <a:gdLst/>
            <a:ahLst/>
            <a:cxnLst/>
            <a:rect l="l" t="t" r="r" b="b"/>
            <a:pathLst>
              <a:path w="1704039" h="3796341">
                <a:moveTo>
                  <a:pt x="0" y="0"/>
                </a:moveTo>
                <a:lnTo>
                  <a:pt x="1704039" y="0"/>
                </a:lnTo>
                <a:lnTo>
                  <a:pt x="1704039" y="3796340"/>
                </a:lnTo>
                <a:lnTo>
                  <a:pt x="0" y="3796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94436FF-118D-271E-C6BE-CDD10A00C582}"/>
              </a:ext>
            </a:extLst>
          </p:cNvPr>
          <p:cNvSpPr txBox="1"/>
          <p:nvPr/>
        </p:nvSpPr>
        <p:spPr>
          <a:xfrm>
            <a:off x="607558" y="2277151"/>
            <a:ext cx="17072885" cy="3283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Er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zijn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formele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afspraken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over hoe de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professionele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raad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of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vertegenwoordiging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van professionals 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samenwerkt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met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bestuur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management.</a:t>
            </a:r>
            <a:br>
              <a:rPr lang="en-US" sz="4150" b="1" dirty="0">
                <a:ea typeface="+mn-lt"/>
                <a:cs typeface="+mn-lt"/>
              </a:rPr>
            </a:b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i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Bijvoorbeeld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over </a:t>
            </a:r>
            <a:r>
              <a:rPr lang="en-US" sz="4150" i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rol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i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werkwijze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i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overlegstructuur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i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i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terugkoppeling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algn="ctr">
              <a:lnSpc>
                <a:spcPts val="5879"/>
              </a:lnSpc>
            </a:pPr>
            <a:endParaRPr lang="en-US" sz="4199" b="1">
              <a:latin typeface="HK Grotesk Bold"/>
              <a:ea typeface="Calibri"/>
              <a:cs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968C9AE-8D1E-BA58-1297-AA190DB644F3}"/>
              </a:ext>
            </a:extLst>
          </p:cNvPr>
          <p:cNvSpPr txBox="1"/>
          <p:nvPr/>
        </p:nvSpPr>
        <p:spPr>
          <a:xfrm>
            <a:off x="3443585" y="321019"/>
            <a:ext cx="1140083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7D4B7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Zeggenschap ontwikkelen, inrichten en borgen</a:t>
            </a:r>
          </a:p>
        </p:txBody>
      </p:sp>
    </p:spTree>
    <p:extLst>
      <p:ext uri="{BB962C8B-B14F-4D97-AF65-F5344CB8AC3E}">
        <p14:creationId xmlns:p14="http://schemas.microsoft.com/office/powerpoint/2010/main" val="3650539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7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755CF4-4058-6E63-3873-6F62145B2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DF4962E-D2D7-CCEE-5419-7F55C42EE304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4AE3F2C-3BC8-53A0-E6B7-26E1A0B72D91}"/>
              </a:ext>
            </a:extLst>
          </p:cNvPr>
          <p:cNvSpPr/>
          <p:nvPr/>
        </p:nvSpPr>
        <p:spPr>
          <a:xfrm>
            <a:off x="320919" y="6421462"/>
            <a:ext cx="1704039" cy="3796341"/>
          </a:xfrm>
          <a:custGeom>
            <a:avLst/>
            <a:gdLst/>
            <a:ahLst/>
            <a:cxnLst/>
            <a:rect l="l" t="t" r="r" b="b"/>
            <a:pathLst>
              <a:path w="1704039" h="3796341">
                <a:moveTo>
                  <a:pt x="0" y="0"/>
                </a:moveTo>
                <a:lnTo>
                  <a:pt x="1704039" y="0"/>
                </a:lnTo>
                <a:lnTo>
                  <a:pt x="1704039" y="3796340"/>
                </a:lnTo>
                <a:lnTo>
                  <a:pt x="0" y="3796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F406B32-E7CE-F376-6674-413D4C3B4286}"/>
              </a:ext>
            </a:extLst>
          </p:cNvPr>
          <p:cNvSpPr txBox="1"/>
          <p:nvPr/>
        </p:nvSpPr>
        <p:spPr>
          <a:xfrm>
            <a:off x="607558" y="2277151"/>
            <a:ext cx="17072885" cy="126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De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professionele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raad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 of 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vertegenwoordiging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van professionals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haalt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actief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input op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bij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professionals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brengt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dit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in de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organisatie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op de agenda.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BBD5238-347C-7270-6D50-E35EA6979492}"/>
              </a:ext>
            </a:extLst>
          </p:cNvPr>
          <p:cNvSpPr txBox="1"/>
          <p:nvPr/>
        </p:nvSpPr>
        <p:spPr>
          <a:xfrm>
            <a:off x="3443585" y="321019"/>
            <a:ext cx="1140083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7D4B7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Zeggenschap ontwikkelen, inrichten en borgen</a:t>
            </a:r>
          </a:p>
        </p:txBody>
      </p:sp>
    </p:spTree>
    <p:extLst>
      <p:ext uri="{BB962C8B-B14F-4D97-AF65-F5344CB8AC3E}">
        <p14:creationId xmlns:p14="http://schemas.microsoft.com/office/powerpoint/2010/main" val="412759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7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D742DD-6047-6FA5-A233-95F271DEA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943545C-04BD-75D9-D4AB-055F5686615C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6DE1DCD-D6B9-DF77-2650-517DE91EE368}"/>
              </a:ext>
            </a:extLst>
          </p:cNvPr>
          <p:cNvSpPr/>
          <p:nvPr/>
        </p:nvSpPr>
        <p:spPr>
          <a:xfrm>
            <a:off x="320919" y="6421462"/>
            <a:ext cx="1704039" cy="3796341"/>
          </a:xfrm>
          <a:custGeom>
            <a:avLst/>
            <a:gdLst/>
            <a:ahLst/>
            <a:cxnLst/>
            <a:rect l="l" t="t" r="r" b="b"/>
            <a:pathLst>
              <a:path w="1704039" h="3796341">
                <a:moveTo>
                  <a:pt x="0" y="0"/>
                </a:moveTo>
                <a:lnTo>
                  <a:pt x="1704039" y="0"/>
                </a:lnTo>
                <a:lnTo>
                  <a:pt x="1704039" y="3796340"/>
                </a:lnTo>
                <a:lnTo>
                  <a:pt x="0" y="3796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ECB6602-2DBF-73EE-CCD5-953AFCEF7EFD}"/>
              </a:ext>
            </a:extLst>
          </p:cNvPr>
          <p:cNvSpPr txBox="1"/>
          <p:nvPr/>
        </p:nvSpPr>
        <p:spPr>
          <a:xfrm>
            <a:off x="607558" y="2277151"/>
            <a:ext cx="17072885" cy="3177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150" b="1" err="1">
                <a:ea typeface="+mn-lt"/>
                <a:cs typeface="+mn-lt"/>
                <a:sym typeface="HK Grotesk Bold"/>
              </a:rPr>
              <a:t>Signalen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ea typeface="+mn-lt"/>
                <a:cs typeface="+mn-lt"/>
                <a:sym typeface="HK Grotesk Bold"/>
              </a:rPr>
              <a:t>ideeën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van professionals </a:t>
            </a:r>
            <a:r>
              <a:rPr lang="en-US" sz="4150" b="1" err="1">
                <a:ea typeface="+mn-lt"/>
                <a:cs typeface="+mn-lt"/>
                <a:sym typeface="HK Grotesk Bold"/>
              </a:rPr>
              <a:t>worden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via </a:t>
            </a:r>
            <a:r>
              <a:rPr lang="en-US" sz="4150" b="1" err="1">
                <a:ea typeface="+mn-lt"/>
                <a:cs typeface="+mn-lt"/>
                <a:sym typeface="HK Grotesk Bold"/>
              </a:rPr>
              <a:t>een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ea typeface="+mn-lt"/>
                <a:cs typeface="+mn-lt"/>
                <a:sym typeface="HK Grotesk Bold"/>
              </a:rPr>
              <a:t>duidelijke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ea typeface="+mn-lt"/>
                <a:cs typeface="+mn-lt"/>
                <a:sym typeface="HK Grotesk Bold"/>
              </a:rPr>
              <a:t>structuur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ea typeface="+mn-lt"/>
                <a:cs typeface="+mn-lt"/>
                <a:sym typeface="HK Grotesk Bold"/>
              </a:rPr>
              <a:t>doorgegeven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ea typeface="+mn-lt"/>
                <a:cs typeface="+mn-lt"/>
                <a:sym typeface="HK Grotesk Bold"/>
              </a:rPr>
              <a:t>tussen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teams, management </a:t>
            </a:r>
            <a:r>
              <a:rPr lang="en-US" sz="4150" b="1" err="1"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ea typeface="+mn-lt"/>
                <a:cs typeface="+mn-lt"/>
                <a:sym typeface="HK Grotesk Bold"/>
              </a:rPr>
              <a:t>organisatieniveau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. Er </a:t>
            </a:r>
            <a:r>
              <a:rPr lang="en-US" sz="4150" b="1" dirty="0" err="1">
                <a:ea typeface="+mn-lt"/>
                <a:cs typeface="+mn-lt"/>
                <a:sym typeface="HK Grotesk Bold"/>
              </a:rPr>
              <a:t>wo</a:t>
            </a:r>
            <a:r>
              <a:rPr lang="en-US" sz="4150" b="1" err="1">
                <a:ea typeface="+mn-lt"/>
                <a:cs typeface="+mn-lt"/>
                <a:sym typeface="HK Grotesk Bold"/>
              </a:rPr>
              <a:t>rdt</a:t>
            </a:r>
            <a:r>
              <a:rPr lang="en-US" sz="4150" b="1"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ea typeface="+mn-lt"/>
                <a:cs typeface="+mn-lt"/>
                <a:sym typeface="HK Grotesk Bold"/>
              </a:rPr>
              <a:t>altijd</a:t>
            </a:r>
            <a:r>
              <a:rPr lang="en-US" sz="4150" b="1"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ea typeface="+mn-lt"/>
                <a:cs typeface="+mn-lt"/>
                <a:sym typeface="HK Grotesk Bold"/>
              </a:rPr>
              <a:t>teruggekoppeld</a:t>
            </a:r>
            <a:r>
              <a:rPr lang="en-US" sz="4150" b="1">
                <a:ea typeface="+mn-lt"/>
                <a:cs typeface="+mn-lt"/>
                <a:sym typeface="HK Grotesk Bold"/>
              </a:rPr>
              <a:t> wat </a:t>
            </a:r>
            <a:r>
              <a:rPr lang="en-US" sz="4150" b="1" err="1">
                <a:ea typeface="+mn-lt"/>
                <a:cs typeface="+mn-lt"/>
                <a:sym typeface="HK Grotesk Bold"/>
              </a:rPr>
              <a:t>ermee</a:t>
            </a:r>
            <a:r>
              <a:rPr lang="en-US" sz="4150" b="1" dirty="0"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ea typeface="+mn-lt"/>
                <a:cs typeface="+mn-lt"/>
                <a:sym typeface="HK Grotesk Bold"/>
              </a:rPr>
              <a:t>gebeurt</a:t>
            </a:r>
            <a:r>
              <a:rPr lang="en-US" sz="4150" err="1">
                <a:ea typeface="+mn-lt"/>
                <a:cs typeface="+mn-lt"/>
                <a:sym typeface="HK Grotesk Bold"/>
              </a:rPr>
              <a:t>.</a:t>
            </a:r>
            <a:endParaRPr lang="en-US" sz="4150">
              <a:ea typeface="+mn-lt"/>
              <a:cs typeface="+mn-lt"/>
            </a:endParaRPr>
          </a:p>
          <a:p>
            <a:pPr algn="ctr"/>
            <a:r>
              <a:rPr lang="en-US" sz="4100" i="1" dirty="0" err="1">
                <a:ea typeface="+mn-lt"/>
                <a:cs typeface="+mn-lt"/>
              </a:rPr>
              <a:t>Bijvoorbeeld</a:t>
            </a:r>
            <a:r>
              <a:rPr lang="en-US" sz="4100" i="1" dirty="0">
                <a:ea typeface="+mn-lt"/>
                <a:cs typeface="+mn-lt"/>
              </a:rPr>
              <a:t> via </a:t>
            </a:r>
            <a:r>
              <a:rPr lang="en-US" sz="4100" i="1" dirty="0" err="1">
                <a:ea typeface="+mn-lt"/>
                <a:cs typeface="+mn-lt"/>
              </a:rPr>
              <a:t>teamvertegenwoordigers</a:t>
            </a:r>
            <a:r>
              <a:rPr lang="en-US" sz="4100" i="1" dirty="0">
                <a:ea typeface="+mn-lt"/>
                <a:cs typeface="+mn-lt"/>
              </a:rPr>
              <a:t> of </a:t>
            </a:r>
            <a:r>
              <a:rPr lang="en-US" sz="4100" i="1" dirty="0" err="1">
                <a:ea typeface="+mn-lt"/>
                <a:cs typeface="+mn-lt"/>
              </a:rPr>
              <a:t>een</a:t>
            </a:r>
            <a:r>
              <a:rPr lang="en-US" sz="4100" i="1" dirty="0">
                <a:ea typeface="+mn-lt"/>
                <a:cs typeface="+mn-lt"/>
              </a:rPr>
              <a:t> </a:t>
            </a:r>
            <a:r>
              <a:rPr lang="en-US" sz="4100" i="1" dirty="0" err="1">
                <a:ea typeface="+mn-lt"/>
                <a:cs typeface="+mn-lt"/>
              </a:rPr>
              <a:t>tussenlaag</a:t>
            </a:r>
            <a:r>
              <a:rPr lang="en-US" sz="4100" i="1" dirty="0">
                <a:ea typeface="+mn-lt"/>
                <a:cs typeface="+mn-lt"/>
              </a:rPr>
              <a:t> </a:t>
            </a:r>
            <a:r>
              <a:rPr lang="en-US" sz="4100" i="1" dirty="0" err="1">
                <a:ea typeface="+mn-lt"/>
                <a:cs typeface="+mn-lt"/>
              </a:rPr>
              <a:t>zoals</a:t>
            </a:r>
            <a:r>
              <a:rPr lang="en-US" sz="4100" i="1" dirty="0">
                <a:ea typeface="+mn-lt"/>
                <a:cs typeface="+mn-lt"/>
              </a:rPr>
              <a:t> </a:t>
            </a:r>
            <a:r>
              <a:rPr lang="en-US" sz="4100" i="1">
                <a:ea typeface="+mn-lt"/>
                <a:cs typeface="+mn-lt"/>
              </a:rPr>
              <a:t>regieverpleegkundigen.</a:t>
            </a:r>
            <a:endParaRPr lang="en-US" sz="4100" i="1" dirty="0">
              <a:ea typeface="Calibri"/>
              <a:cs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BD3FE60-5F61-1A08-DBB3-F7058A5FDEA2}"/>
              </a:ext>
            </a:extLst>
          </p:cNvPr>
          <p:cNvSpPr txBox="1"/>
          <p:nvPr/>
        </p:nvSpPr>
        <p:spPr>
          <a:xfrm>
            <a:off x="3443585" y="321019"/>
            <a:ext cx="1140083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7D4B7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Zeggenschap ontwikkelen, inrichten en borgen</a:t>
            </a:r>
          </a:p>
        </p:txBody>
      </p:sp>
    </p:spTree>
    <p:extLst>
      <p:ext uri="{BB962C8B-B14F-4D97-AF65-F5344CB8AC3E}">
        <p14:creationId xmlns:p14="http://schemas.microsoft.com/office/powerpoint/2010/main" val="570650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7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57B035-800A-4667-9356-52BD9C3A7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DC9EE68-BA86-382E-AFE7-B211F1012B9F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9436D35-095E-8DC0-F4C3-4C0FDD273FA3}"/>
              </a:ext>
            </a:extLst>
          </p:cNvPr>
          <p:cNvSpPr/>
          <p:nvPr/>
        </p:nvSpPr>
        <p:spPr>
          <a:xfrm>
            <a:off x="320919" y="6421462"/>
            <a:ext cx="1704039" cy="3796341"/>
          </a:xfrm>
          <a:custGeom>
            <a:avLst/>
            <a:gdLst/>
            <a:ahLst/>
            <a:cxnLst/>
            <a:rect l="l" t="t" r="r" b="b"/>
            <a:pathLst>
              <a:path w="1704039" h="3796341">
                <a:moveTo>
                  <a:pt x="0" y="0"/>
                </a:moveTo>
                <a:lnTo>
                  <a:pt x="1704039" y="0"/>
                </a:lnTo>
                <a:lnTo>
                  <a:pt x="1704039" y="3796340"/>
                </a:lnTo>
                <a:lnTo>
                  <a:pt x="0" y="3796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0802927-34EE-97A3-44FC-5CFB361D6EA1}"/>
              </a:ext>
            </a:extLst>
          </p:cNvPr>
          <p:cNvSpPr txBox="1"/>
          <p:nvPr/>
        </p:nvSpPr>
        <p:spPr>
          <a:xfrm>
            <a:off x="607558" y="2277151"/>
            <a:ext cx="17072885" cy="2644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De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inrichting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van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zeggenschap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 is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samenhangend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ondersteunt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gedeelde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sturing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besluitvorming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in de hele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organisatie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dirty="0">
              <a:ea typeface="Calibri"/>
              <a:cs typeface="Calibri"/>
            </a:endParaRPr>
          </a:p>
          <a:p>
            <a:pPr algn="ctr"/>
            <a:r>
              <a:rPr lang="en-US" sz="4200" i="1" dirty="0">
                <a:latin typeface="Calibri"/>
                <a:ea typeface="Calibri"/>
                <a:cs typeface="Calibri"/>
              </a:rPr>
              <a:t>Denk </a:t>
            </a:r>
            <a:r>
              <a:rPr lang="en-US" sz="4200" i="1" dirty="0" err="1">
                <a:latin typeface="Calibri"/>
                <a:ea typeface="Calibri"/>
                <a:cs typeface="Calibri"/>
              </a:rPr>
              <a:t>hierbij</a:t>
            </a:r>
            <a:r>
              <a:rPr lang="en-US" sz="4200" i="1" dirty="0">
                <a:latin typeface="Calibri"/>
                <a:ea typeface="Calibri"/>
                <a:cs typeface="Calibri"/>
              </a:rPr>
              <a:t> </a:t>
            </a:r>
            <a:r>
              <a:rPr lang="en-US" sz="4200" i="1" dirty="0" err="1">
                <a:latin typeface="Calibri"/>
                <a:ea typeface="Calibri"/>
                <a:cs typeface="Calibri"/>
              </a:rPr>
              <a:t>aan</a:t>
            </a:r>
            <a:r>
              <a:rPr lang="en-US" sz="4200" i="1" dirty="0">
                <a:latin typeface="Calibri"/>
                <a:ea typeface="Calibri"/>
                <a:cs typeface="Calibri"/>
              </a:rPr>
              <a:t> </a:t>
            </a:r>
            <a:r>
              <a:rPr lang="en-US" sz="4200" i="1" dirty="0" err="1">
                <a:latin typeface="Calibri"/>
                <a:ea typeface="Calibri"/>
                <a:cs typeface="Calibri"/>
              </a:rPr>
              <a:t>structuren</a:t>
            </a:r>
            <a:r>
              <a:rPr lang="en-US" sz="4200" i="1" dirty="0">
                <a:latin typeface="Calibri"/>
                <a:ea typeface="Calibri"/>
                <a:cs typeface="Calibri"/>
              </a:rPr>
              <a:t>, </a:t>
            </a:r>
            <a:r>
              <a:rPr lang="en-US" sz="4200" i="1" dirty="0" err="1">
                <a:latin typeface="Calibri"/>
                <a:ea typeface="Calibri"/>
                <a:cs typeface="Calibri"/>
              </a:rPr>
              <a:t>rollen</a:t>
            </a:r>
            <a:r>
              <a:rPr lang="en-US" sz="4200" i="1" dirty="0">
                <a:latin typeface="Calibri"/>
                <a:ea typeface="Calibri"/>
                <a:cs typeface="Calibri"/>
              </a:rPr>
              <a:t> </a:t>
            </a:r>
            <a:r>
              <a:rPr lang="en-US" sz="4200" i="1" dirty="0" err="1">
                <a:latin typeface="Calibri"/>
                <a:ea typeface="Calibri"/>
                <a:cs typeface="Calibri"/>
              </a:rPr>
              <a:t>en</a:t>
            </a:r>
            <a:r>
              <a:rPr lang="en-US" sz="4200" i="1" dirty="0">
                <a:latin typeface="Calibri"/>
                <a:ea typeface="Calibri"/>
                <a:cs typeface="Calibri"/>
              </a:rPr>
              <a:t> </a:t>
            </a:r>
            <a:r>
              <a:rPr lang="en-US" sz="4200" i="1" dirty="0" err="1">
                <a:latin typeface="Calibri"/>
                <a:ea typeface="Calibri"/>
                <a:cs typeface="Calibri"/>
              </a:rPr>
              <a:t>overlegvormen</a:t>
            </a:r>
            <a:r>
              <a:rPr lang="en-US" sz="4200" i="1" dirty="0">
                <a:latin typeface="Calibri"/>
                <a:ea typeface="Calibri"/>
                <a:cs typeface="Calibri"/>
              </a:rPr>
              <a:t>.</a:t>
            </a:r>
            <a:endParaRPr lang="en-US" sz="4200" b="1" dirty="0">
              <a:ea typeface="Calibri"/>
              <a:cs typeface="Calibri"/>
            </a:endParaRPr>
          </a:p>
          <a:p>
            <a:pPr algn="ctr">
              <a:lnSpc>
                <a:spcPts val="5879"/>
              </a:lnSpc>
            </a:pPr>
            <a:endParaRPr lang="en-US" sz="4199" b="1">
              <a:latin typeface="HK Grotesk Bold"/>
              <a:ea typeface="Calibri"/>
              <a:cs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25D3704-D9E0-F213-E353-0B97423B0C65}"/>
              </a:ext>
            </a:extLst>
          </p:cNvPr>
          <p:cNvSpPr txBox="1"/>
          <p:nvPr/>
        </p:nvSpPr>
        <p:spPr>
          <a:xfrm>
            <a:off x="3443585" y="321019"/>
            <a:ext cx="1140083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7D4B7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Zeggenschap ontwikkelen, inrichten en borgen</a:t>
            </a:r>
          </a:p>
        </p:txBody>
      </p:sp>
    </p:spTree>
    <p:extLst>
      <p:ext uri="{BB962C8B-B14F-4D97-AF65-F5344CB8AC3E}">
        <p14:creationId xmlns:p14="http://schemas.microsoft.com/office/powerpoint/2010/main" val="525022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7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55B638-5B40-F37C-DF6C-3089D52CB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6AC2142-CB1D-8F2C-5CF3-4F811EC71008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8D9F6A6-9752-5B01-2344-3A0A17B6C5BF}"/>
              </a:ext>
            </a:extLst>
          </p:cNvPr>
          <p:cNvSpPr/>
          <p:nvPr/>
        </p:nvSpPr>
        <p:spPr>
          <a:xfrm>
            <a:off x="320919" y="6421462"/>
            <a:ext cx="1704039" cy="3796341"/>
          </a:xfrm>
          <a:custGeom>
            <a:avLst/>
            <a:gdLst/>
            <a:ahLst/>
            <a:cxnLst/>
            <a:rect l="l" t="t" r="r" b="b"/>
            <a:pathLst>
              <a:path w="1704039" h="3796341">
                <a:moveTo>
                  <a:pt x="0" y="0"/>
                </a:moveTo>
                <a:lnTo>
                  <a:pt x="1704039" y="0"/>
                </a:lnTo>
                <a:lnTo>
                  <a:pt x="1704039" y="3796340"/>
                </a:lnTo>
                <a:lnTo>
                  <a:pt x="0" y="3796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4BA602A-CDF6-AE9A-A9C3-BDE3A75E31B4}"/>
              </a:ext>
            </a:extLst>
          </p:cNvPr>
          <p:cNvSpPr txBox="1"/>
          <p:nvPr/>
        </p:nvSpPr>
        <p:spPr>
          <a:xfrm>
            <a:off x="607558" y="2277151"/>
            <a:ext cx="17072885" cy="2644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De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professionele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raad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of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vertegenwoordiging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van professionals 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signaleert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actief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knelpunten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in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zeggenschap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brengt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deze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op de agenda om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verdere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ontwikkeling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te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stimuleren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b="1" dirty="0">
              <a:ea typeface="+mn-lt"/>
              <a:cs typeface="+mn-lt"/>
            </a:endParaRPr>
          </a:p>
          <a:p>
            <a:pPr algn="ctr">
              <a:lnSpc>
                <a:spcPts val="5879"/>
              </a:lnSpc>
            </a:pPr>
            <a:endParaRPr lang="en-US" sz="4199" b="1">
              <a:latin typeface="HK Grotesk Bold"/>
              <a:ea typeface="Calibri"/>
              <a:cs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0F980EA-27FE-FE09-8505-05DAF62391BA}"/>
              </a:ext>
            </a:extLst>
          </p:cNvPr>
          <p:cNvSpPr txBox="1"/>
          <p:nvPr/>
        </p:nvSpPr>
        <p:spPr>
          <a:xfrm>
            <a:off x="3443585" y="321019"/>
            <a:ext cx="1140083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7D4B7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Zeggenschap ontwikkelen, inrichten en borgen</a:t>
            </a:r>
          </a:p>
        </p:txBody>
      </p:sp>
    </p:spTree>
    <p:extLst>
      <p:ext uri="{BB962C8B-B14F-4D97-AF65-F5344CB8AC3E}">
        <p14:creationId xmlns:p14="http://schemas.microsoft.com/office/powerpoint/2010/main" val="22122187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7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ACB62D-5815-64C2-E4CC-1B7224C54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CE1A22D-9DF4-6FCD-3B0F-9A32C388C563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53056E7-7900-D95C-DCF3-55B0C45EFED5}"/>
              </a:ext>
            </a:extLst>
          </p:cNvPr>
          <p:cNvSpPr/>
          <p:nvPr/>
        </p:nvSpPr>
        <p:spPr>
          <a:xfrm>
            <a:off x="320919" y="6421462"/>
            <a:ext cx="1704039" cy="3796341"/>
          </a:xfrm>
          <a:custGeom>
            <a:avLst/>
            <a:gdLst/>
            <a:ahLst/>
            <a:cxnLst/>
            <a:rect l="l" t="t" r="r" b="b"/>
            <a:pathLst>
              <a:path w="1704039" h="3796341">
                <a:moveTo>
                  <a:pt x="0" y="0"/>
                </a:moveTo>
                <a:lnTo>
                  <a:pt x="1704039" y="0"/>
                </a:lnTo>
                <a:lnTo>
                  <a:pt x="1704039" y="3796340"/>
                </a:lnTo>
                <a:lnTo>
                  <a:pt x="0" y="3796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117D35A-10FC-ED63-7B4C-EA6D1B405178}"/>
              </a:ext>
            </a:extLst>
          </p:cNvPr>
          <p:cNvSpPr txBox="1"/>
          <p:nvPr/>
        </p:nvSpPr>
        <p:spPr>
          <a:xfrm>
            <a:off x="607558" y="2277151"/>
            <a:ext cx="17072885" cy="3193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Er is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duidelijke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structuur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waarin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signalen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over 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zeggenschap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het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functioneren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van de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organisatie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 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actief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worden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opgehaald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besproken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 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op de agenda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gezet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 </a:t>
            </a:r>
          </a:p>
          <a:p>
            <a:pPr algn="ctr"/>
            <a:r>
              <a:rPr lang="en-US" sz="4150" i="1">
                <a:ea typeface="+mn-lt"/>
                <a:cs typeface="+mn-lt"/>
              </a:rPr>
              <a:t>Bijvoorbeeld </a:t>
            </a:r>
            <a:r>
              <a:rPr lang="en-US" sz="4150" i="1" dirty="0" err="1">
                <a:ea typeface="+mn-lt"/>
                <a:cs typeface="+mn-lt"/>
              </a:rPr>
              <a:t>signalen</a:t>
            </a:r>
            <a:r>
              <a:rPr lang="en-US" sz="4150" i="1" dirty="0">
                <a:ea typeface="+mn-lt"/>
                <a:cs typeface="+mn-lt"/>
              </a:rPr>
              <a:t> over </a:t>
            </a:r>
            <a:r>
              <a:rPr lang="en-US" sz="4150" i="1" dirty="0" err="1">
                <a:ea typeface="+mn-lt"/>
                <a:cs typeface="+mn-lt"/>
              </a:rPr>
              <a:t>werkplezier</a:t>
            </a:r>
            <a:r>
              <a:rPr lang="en-US" sz="4150" i="1" dirty="0">
                <a:ea typeface="+mn-lt"/>
                <a:cs typeface="+mn-lt"/>
              </a:rPr>
              <a:t>, </a:t>
            </a:r>
            <a:r>
              <a:rPr lang="en-US" sz="4150" i="1" dirty="0" err="1">
                <a:ea typeface="+mn-lt"/>
                <a:cs typeface="+mn-lt"/>
              </a:rPr>
              <a:t>vertrekintentie</a:t>
            </a:r>
            <a:r>
              <a:rPr lang="en-US" sz="4150" i="1" dirty="0">
                <a:ea typeface="+mn-lt"/>
                <a:cs typeface="+mn-lt"/>
              </a:rPr>
              <a:t> </a:t>
            </a:r>
            <a:r>
              <a:rPr lang="en-US" sz="4150" i="1" dirty="0" err="1">
                <a:ea typeface="+mn-lt"/>
                <a:cs typeface="+mn-lt"/>
              </a:rPr>
              <a:t>en</a:t>
            </a:r>
            <a:r>
              <a:rPr lang="en-US" sz="4150" i="1" dirty="0">
                <a:ea typeface="+mn-lt"/>
                <a:cs typeface="+mn-lt"/>
              </a:rPr>
              <a:t> </a:t>
            </a:r>
            <a:r>
              <a:rPr lang="en-US" sz="4150" i="1" dirty="0" err="1">
                <a:ea typeface="+mn-lt"/>
                <a:cs typeface="+mn-lt"/>
              </a:rPr>
              <a:t>behoud</a:t>
            </a:r>
            <a:r>
              <a:rPr lang="en-US" sz="4150" i="1" dirty="0">
                <a:ea typeface="+mn-lt"/>
                <a:cs typeface="+mn-lt"/>
              </a:rPr>
              <a:t> van </a:t>
            </a:r>
            <a:r>
              <a:rPr lang="en-US" sz="4150" i="1" dirty="0" err="1">
                <a:ea typeface="+mn-lt"/>
                <a:cs typeface="+mn-lt"/>
              </a:rPr>
              <a:t>medewerkers</a:t>
            </a:r>
            <a:r>
              <a:rPr lang="en-US" sz="4150" i="1" dirty="0">
                <a:ea typeface="+mn-lt"/>
                <a:cs typeface="+mn-lt"/>
              </a:rPr>
              <a:t>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9C34966-01B4-1FE9-2C62-5C476E665598}"/>
              </a:ext>
            </a:extLst>
          </p:cNvPr>
          <p:cNvSpPr txBox="1"/>
          <p:nvPr/>
        </p:nvSpPr>
        <p:spPr>
          <a:xfrm>
            <a:off x="3443585" y="321019"/>
            <a:ext cx="1140083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7D4B7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Zeggenschap ontwikkelen, inrichten en borgen</a:t>
            </a:r>
          </a:p>
        </p:txBody>
      </p:sp>
    </p:spTree>
    <p:extLst>
      <p:ext uri="{BB962C8B-B14F-4D97-AF65-F5344CB8AC3E}">
        <p14:creationId xmlns:p14="http://schemas.microsoft.com/office/powerpoint/2010/main" val="253466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0919" y="6421462"/>
            <a:ext cx="1704039" cy="3796341"/>
          </a:xfrm>
          <a:custGeom>
            <a:avLst/>
            <a:gdLst/>
            <a:ahLst/>
            <a:cxnLst/>
            <a:rect l="l" t="t" r="r" b="b"/>
            <a:pathLst>
              <a:path w="1704039" h="3796341">
                <a:moveTo>
                  <a:pt x="0" y="0"/>
                </a:moveTo>
                <a:lnTo>
                  <a:pt x="1704039" y="0"/>
                </a:lnTo>
                <a:lnTo>
                  <a:pt x="1704039" y="3796340"/>
                </a:lnTo>
                <a:lnTo>
                  <a:pt x="0" y="3796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43585" y="321019"/>
            <a:ext cx="1140083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7D4B7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Zeggenschap ontwikkelen, inrichten en borgen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3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312CA9-DFCF-AB5A-3BEE-A5B0B8046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9C61F4B-E20A-87FC-9871-F578E42FB717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B5C91A1-D8F2-FAF9-2697-721508D06CE3}"/>
              </a:ext>
            </a:extLst>
          </p:cNvPr>
          <p:cNvSpPr/>
          <p:nvPr/>
        </p:nvSpPr>
        <p:spPr>
          <a:xfrm>
            <a:off x="867599" y="6223635"/>
            <a:ext cx="4151561" cy="4151561"/>
          </a:xfrm>
          <a:custGeom>
            <a:avLst/>
            <a:gdLst/>
            <a:ahLst/>
            <a:cxnLst/>
            <a:rect l="l" t="t" r="r" b="b"/>
            <a:pathLst>
              <a:path w="4151561" h="4151561">
                <a:moveTo>
                  <a:pt x="0" y="0"/>
                </a:moveTo>
                <a:lnTo>
                  <a:pt x="4151561" y="0"/>
                </a:lnTo>
                <a:lnTo>
                  <a:pt x="4151561" y="4151561"/>
                </a:lnTo>
                <a:lnTo>
                  <a:pt x="0" y="415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A3731B3-3A24-E3E9-F67A-F434F0DA1E55}"/>
              </a:ext>
            </a:extLst>
          </p:cNvPr>
          <p:cNvSpPr txBox="1"/>
          <p:nvPr/>
        </p:nvSpPr>
        <p:spPr>
          <a:xfrm>
            <a:off x="3615469" y="485591"/>
            <a:ext cx="1000703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DF3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Basis op orde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F2615-69D0-8AB2-C215-BD6B63052F5C}"/>
              </a:ext>
            </a:extLst>
          </p:cNvPr>
          <p:cNvSpPr txBox="1"/>
          <p:nvPr/>
        </p:nvSpPr>
        <p:spPr>
          <a:xfrm>
            <a:off x="2230694" y="2470734"/>
            <a:ext cx="13826612" cy="375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Er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zijn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duidelijke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afspraken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over hoe professionals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invloed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uitoefenen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op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beleid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besluitvorming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.</a:t>
            </a:r>
            <a:br>
              <a:rPr lang="en-US" sz="4150" b="1" dirty="0">
                <a:ea typeface="+mn-lt"/>
                <a:cs typeface="+mn-lt"/>
              </a:rPr>
            </a:b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Bijvoorbeeld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via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vastgelegde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rollen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,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overlegstructuren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en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terugkoppeling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over </a:t>
            </a:r>
            <a:r>
              <a:rPr lang="en-US" sz="4150" i="1">
                <a:solidFill>
                  <a:srgbClr val="1D331D"/>
                </a:solidFill>
                <a:ea typeface="+mn-lt"/>
                <a:cs typeface="+mn-lt"/>
              </a:rPr>
              <a:t>beslissingen.</a:t>
            </a:r>
            <a:endParaRPr lang="en-US" i="1" dirty="0">
              <a:ea typeface="+mn-lt"/>
              <a:cs typeface="+mn-lt"/>
            </a:endParaRPr>
          </a:p>
          <a:p>
            <a:pPr algn="ctr">
              <a:lnSpc>
                <a:spcPts val="5879"/>
              </a:lnSpc>
              <a:spcBef>
                <a:spcPct val="0"/>
              </a:spcBef>
            </a:pPr>
            <a:endParaRPr lang="en-US" sz="4199" b="1">
              <a:solidFill>
                <a:srgbClr val="1D331D"/>
              </a:solidFill>
              <a:latin typeface="HK Grotesk Bold"/>
            </a:endParaRPr>
          </a:p>
        </p:txBody>
      </p:sp>
    </p:spTree>
    <p:extLst>
      <p:ext uri="{BB962C8B-B14F-4D97-AF65-F5344CB8AC3E}">
        <p14:creationId xmlns:p14="http://schemas.microsoft.com/office/powerpoint/2010/main" val="2300873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87D26A-A109-3937-5FC8-FA453F679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E1F9B0-0E97-4963-B946-19FD25424545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29A9324-5C2A-34E7-7C84-143DDE74B8D0}"/>
              </a:ext>
            </a:extLst>
          </p:cNvPr>
          <p:cNvSpPr/>
          <p:nvPr/>
        </p:nvSpPr>
        <p:spPr>
          <a:xfrm>
            <a:off x="16200057" y="6024840"/>
            <a:ext cx="1815762" cy="4153421"/>
          </a:xfrm>
          <a:custGeom>
            <a:avLst/>
            <a:gdLst/>
            <a:ahLst/>
            <a:cxnLst/>
            <a:rect l="l" t="t" r="r" b="b"/>
            <a:pathLst>
              <a:path w="1815762" h="4153421">
                <a:moveTo>
                  <a:pt x="0" y="0"/>
                </a:moveTo>
                <a:lnTo>
                  <a:pt x="1815763" y="0"/>
                </a:lnTo>
                <a:lnTo>
                  <a:pt x="1815763" y="4153421"/>
                </a:lnTo>
                <a:lnTo>
                  <a:pt x="0" y="415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CC5A315-A8A6-E252-95B1-CF7FAFA2A8E6}"/>
              </a:ext>
            </a:extLst>
          </p:cNvPr>
          <p:cNvSpPr txBox="1"/>
          <p:nvPr/>
        </p:nvSpPr>
        <p:spPr>
          <a:xfrm>
            <a:off x="1546605" y="2499942"/>
            <a:ext cx="15194791" cy="146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Professionals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zijn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zich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bewust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van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hun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expertise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toegevoegde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waarde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voelen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zich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daarin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erkend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.</a:t>
            </a:r>
            <a:endParaRPr lang="en-US" sz="4150" b="1" dirty="0" err="1">
              <a:ea typeface="+mn-lt"/>
              <a:cs typeface="+mn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AD7DF2F-6B25-924C-4222-BC447BDF9613}"/>
              </a:ext>
            </a:extLst>
          </p:cNvPr>
          <p:cNvSpPr txBox="1"/>
          <p:nvPr/>
        </p:nvSpPr>
        <p:spPr>
          <a:xfrm>
            <a:off x="4841243" y="475868"/>
            <a:ext cx="905395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Professionele identiteit en leiderschap</a:t>
            </a:r>
          </a:p>
        </p:txBody>
      </p:sp>
    </p:spTree>
    <p:extLst>
      <p:ext uri="{BB962C8B-B14F-4D97-AF65-F5344CB8AC3E}">
        <p14:creationId xmlns:p14="http://schemas.microsoft.com/office/powerpoint/2010/main" val="374835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D95032-4216-BA85-51CA-120318A86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EEB5E9B-9BF2-B804-8908-3B95BE7FCD03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D3E2FD6-CA6D-5737-FA23-9742C43A6FEE}"/>
              </a:ext>
            </a:extLst>
          </p:cNvPr>
          <p:cNvSpPr/>
          <p:nvPr/>
        </p:nvSpPr>
        <p:spPr>
          <a:xfrm>
            <a:off x="16200057" y="6024840"/>
            <a:ext cx="1815762" cy="4153421"/>
          </a:xfrm>
          <a:custGeom>
            <a:avLst/>
            <a:gdLst/>
            <a:ahLst/>
            <a:cxnLst/>
            <a:rect l="l" t="t" r="r" b="b"/>
            <a:pathLst>
              <a:path w="1815762" h="4153421">
                <a:moveTo>
                  <a:pt x="0" y="0"/>
                </a:moveTo>
                <a:lnTo>
                  <a:pt x="1815763" y="0"/>
                </a:lnTo>
                <a:lnTo>
                  <a:pt x="1815763" y="4153421"/>
                </a:lnTo>
                <a:lnTo>
                  <a:pt x="0" y="415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B38ABFC-23FD-550F-2167-290C7428C2A9}"/>
              </a:ext>
            </a:extLst>
          </p:cNvPr>
          <p:cNvSpPr txBox="1"/>
          <p:nvPr/>
        </p:nvSpPr>
        <p:spPr>
          <a:xfrm>
            <a:off x="1546605" y="2499942"/>
            <a:ext cx="15194791" cy="222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De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professionele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identiteit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van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beroepsgroepen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is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duidelijk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zichtbaar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. Professionals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weten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waar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zij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voor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staan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dragen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dit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actief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uit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in de 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samenwerking.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09C51A6-AA01-8BBE-7C65-25AEE5376C71}"/>
              </a:ext>
            </a:extLst>
          </p:cNvPr>
          <p:cNvSpPr txBox="1"/>
          <p:nvPr/>
        </p:nvSpPr>
        <p:spPr>
          <a:xfrm>
            <a:off x="4841243" y="475868"/>
            <a:ext cx="905395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Professionele identiteit en leiderschap</a:t>
            </a:r>
          </a:p>
        </p:txBody>
      </p:sp>
    </p:spTree>
    <p:extLst>
      <p:ext uri="{BB962C8B-B14F-4D97-AF65-F5344CB8AC3E}">
        <p14:creationId xmlns:p14="http://schemas.microsoft.com/office/powerpoint/2010/main" val="2015099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8E4593-7527-1E96-C13B-155926E93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26F0F35-D1C1-40CE-2371-F9D11ADF9150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4758083-920E-B028-132C-F336073AE2C4}"/>
              </a:ext>
            </a:extLst>
          </p:cNvPr>
          <p:cNvSpPr/>
          <p:nvPr/>
        </p:nvSpPr>
        <p:spPr>
          <a:xfrm>
            <a:off x="16200057" y="6024840"/>
            <a:ext cx="1815762" cy="4153421"/>
          </a:xfrm>
          <a:custGeom>
            <a:avLst/>
            <a:gdLst/>
            <a:ahLst/>
            <a:cxnLst/>
            <a:rect l="l" t="t" r="r" b="b"/>
            <a:pathLst>
              <a:path w="1815762" h="4153421">
                <a:moveTo>
                  <a:pt x="0" y="0"/>
                </a:moveTo>
                <a:lnTo>
                  <a:pt x="1815763" y="0"/>
                </a:lnTo>
                <a:lnTo>
                  <a:pt x="1815763" y="4153421"/>
                </a:lnTo>
                <a:lnTo>
                  <a:pt x="0" y="415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DDD2B92-ED89-8F1D-060F-0D7B8A45CC3D}"/>
              </a:ext>
            </a:extLst>
          </p:cNvPr>
          <p:cNvSpPr txBox="1"/>
          <p:nvPr/>
        </p:nvSpPr>
        <p:spPr>
          <a:xfrm>
            <a:off x="1546605" y="2499942"/>
            <a:ext cx="15194791" cy="146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De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werkzaamheden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 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rol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van professionals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sluiten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 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aan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bij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hun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vakkennis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expertise.</a:t>
            </a:r>
            <a:endParaRPr lang="en-US" sz="4150" b="1" dirty="0">
              <a:solidFill>
                <a:srgbClr val="1D331D"/>
              </a:solidFill>
              <a:ea typeface="+mn-lt"/>
              <a:cs typeface="+mn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A1667A5-2A57-CAB4-3AA5-B643784B1234}"/>
              </a:ext>
            </a:extLst>
          </p:cNvPr>
          <p:cNvSpPr txBox="1"/>
          <p:nvPr/>
        </p:nvSpPr>
        <p:spPr>
          <a:xfrm>
            <a:off x="4841243" y="475868"/>
            <a:ext cx="905395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Professionele identiteit en leiderschap</a:t>
            </a:r>
          </a:p>
        </p:txBody>
      </p:sp>
    </p:spTree>
    <p:extLst>
      <p:ext uri="{BB962C8B-B14F-4D97-AF65-F5344CB8AC3E}">
        <p14:creationId xmlns:p14="http://schemas.microsoft.com/office/powerpoint/2010/main" val="3123749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0ADF3B-30FD-6187-6383-CB75F5DD6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A70865-4232-A5D6-6399-CE47F04459F6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CCB2595-B07D-BAE7-7BF0-1508E62D7CBE}"/>
              </a:ext>
            </a:extLst>
          </p:cNvPr>
          <p:cNvSpPr/>
          <p:nvPr/>
        </p:nvSpPr>
        <p:spPr>
          <a:xfrm>
            <a:off x="16200057" y="6024840"/>
            <a:ext cx="1815762" cy="4153421"/>
          </a:xfrm>
          <a:custGeom>
            <a:avLst/>
            <a:gdLst/>
            <a:ahLst/>
            <a:cxnLst/>
            <a:rect l="l" t="t" r="r" b="b"/>
            <a:pathLst>
              <a:path w="1815762" h="4153421">
                <a:moveTo>
                  <a:pt x="0" y="0"/>
                </a:moveTo>
                <a:lnTo>
                  <a:pt x="1815763" y="0"/>
                </a:lnTo>
                <a:lnTo>
                  <a:pt x="1815763" y="4153421"/>
                </a:lnTo>
                <a:lnTo>
                  <a:pt x="0" y="415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E71CCDC-C498-9576-CE75-981C256D7956}"/>
              </a:ext>
            </a:extLst>
          </p:cNvPr>
          <p:cNvSpPr txBox="1"/>
          <p:nvPr/>
        </p:nvSpPr>
        <p:spPr>
          <a:xfrm>
            <a:off x="1546605" y="2499942"/>
            <a:ext cx="15194791" cy="707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Reflectie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intervisie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met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collega's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 is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structureel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georganiseerd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.</a:t>
            </a:r>
            <a:endParaRPr lang="en-US" sz="4150" dirty="0" err="1">
              <a:solidFill>
                <a:srgbClr val="1D331D"/>
              </a:solidFill>
              <a:ea typeface="Calibri"/>
              <a:cs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16D3E29-1DE2-AEB6-D14A-554B7FD00693}"/>
              </a:ext>
            </a:extLst>
          </p:cNvPr>
          <p:cNvSpPr txBox="1"/>
          <p:nvPr/>
        </p:nvSpPr>
        <p:spPr>
          <a:xfrm>
            <a:off x="4841243" y="475868"/>
            <a:ext cx="905395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Professionele identiteit en leiderschap</a:t>
            </a:r>
          </a:p>
        </p:txBody>
      </p:sp>
    </p:spTree>
    <p:extLst>
      <p:ext uri="{BB962C8B-B14F-4D97-AF65-F5344CB8AC3E}">
        <p14:creationId xmlns:p14="http://schemas.microsoft.com/office/powerpoint/2010/main" val="2500685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6D83E-6A42-FD6F-ED4D-5533DFA50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2E1BB1-1C5D-07EF-BFD8-0C1607724C50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80C9FDB-5A3C-545D-44BC-7B284703E622}"/>
              </a:ext>
            </a:extLst>
          </p:cNvPr>
          <p:cNvSpPr/>
          <p:nvPr/>
        </p:nvSpPr>
        <p:spPr>
          <a:xfrm>
            <a:off x="16200057" y="6024840"/>
            <a:ext cx="1815762" cy="4153421"/>
          </a:xfrm>
          <a:custGeom>
            <a:avLst/>
            <a:gdLst/>
            <a:ahLst/>
            <a:cxnLst/>
            <a:rect l="l" t="t" r="r" b="b"/>
            <a:pathLst>
              <a:path w="1815762" h="4153421">
                <a:moveTo>
                  <a:pt x="0" y="0"/>
                </a:moveTo>
                <a:lnTo>
                  <a:pt x="1815763" y="0"/>
                </a:lnTo>
                <a:lnTo>
                  <a:pt x="1815763" y="4153421"/>
                </a:lnTo>
                <a:lnTo>
                  <a:pt x="0" y="415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AC3651C-E2F6-A4C4-1268-686DDF6DE59F}"/>
              </a:ext>
            </a:extLst>
          </p:cNvPr>
          <p:cNvSpPr txBox="1"/>
          <p:nvPr/>
        </p:nvSpPr>
        <p:spPr>
          <a:xfrm>
            <a:off x="1546605" y="2499942"/>
            <a:ext cx="15194791" cy="146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Rolmodellen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binnen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beroepsgroepen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zijn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zichtbaar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stimuleren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anderen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om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zich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uit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te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spreken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initiatief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te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nemen.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3BE7172-FD4E-6E02-B718-143CF9B7BC94}"/>
              </a:ext>
            </a:extLst>
          </p:cNvPr>
          <p:cNvSpPr txBox="1"/>
          <p:nvPr/>
        </p:nvSpPr>
        <p:spPr>
          <a:xfrm>
            <a:off x="4841243" y="475868"/>
            <a:ext cx="905395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Professionele identiteit en leiderschap</a:t>
            </a:r>
          </a:p>
        </p:txBody>
      </p:sp>
    </p:spTree>
    <p:extLst>
      <p:ext uri="{BB962C8B-B14F-4D97-AF65-F5344CB8AC3E}">
        <p14:creationId xmlns:p14="http://schemas.microsoft.com/office/powerpoint/2010/main" val="3330933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05A324-EEB9-9405-79CE-711062C5B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9F01BFC-354B-132E-9B8F-FF2BCFAE910D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A0DDA74-7100-3EC8-E551-6EDF906F7099}"/>
              </a:ext>
            </a:extLst>
          </p:cNvPr>
          <p:cNvSpPr/>
          <p:nvPr/>
        </p:nvSpPr>
        <p:spPr>
          <a:xfrm>
            <a:off x="16200057" y="6024840"/>
            <a:ext cx="1815762" cy="4153421"/>
          </a:xfrm>
          <a:custGeom>
            <a:avLst/>
            <a:gdLst/>
            <a:ahLst/>
            <a:cxnLst/>
            <a:rect l="l" t="t" r="r" b="b"/>
            <a:pathLst>
              <a:path w="1815762" h="4153421">
                <a:moveTo>
                  <a:pt x="0" y="0"/>
                </a:moveTo>
                <a:lnTo>
                  <a:pt x="1815763" y="0"/>
                </a:lnTo>
                <a:lnTo>
                  <a:pt x="1815763" y="4153421"/>
                </a:lnTo>
                <a:lnTo>
                  <a:pt x="0" y="415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0EA68B9-CFB7-3672-8A6E-4B421FB80DF5}"/>
              </a:ext>
            </a:extLst>
          </p:cNvPr>
          <p:cNvSpPr txBox="1"/>
          <p:nvPr/>
        </p:nvSpPr>
        <p:spPr>
          <a:xfrm>
            <a:off x="1546605" y="2499942"/>
            <a:ext cx="15194791" cy="146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Professionals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nemen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initiatief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om de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zorg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organisatie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te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verbeteren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spreken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zich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uit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wanneer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dat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nodig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is.</a:t>
            </a:r>
            <a:endParaRPr lang="en-US" b="1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75A83F1-EBAF-4079-75A4-756AA3F0C41D}"/>
              </a:ext>
            </a:extLst>
          </p:cNvPr>
          <p:cNvSpPr txBox="1"/>
          <p:nvPr/>
        </p:nvSpPr>
        <p:spPr>
          <a:xfrm>
            <a:off x="4841243" y="475868"/>
            <a:ext cx="905395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Professionele identiteit en leiderschap</a:t>
            </a:r>
          </a:p>
        </p:txBody>
      </p:sp>
    </p:spTree>
    <p:extLst>
      <p:ext uri="{BB962C8B-B14F-4D97-AF65-F5344CB8AC3E}">
        <p14:creationId xmlns:p14="http://schemas.microsoft.com/office/powerpoint/2010/main" val="1457534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7F970E-308E-9EF2-0E57-73164BE4B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67C5D08-11AC-841C-AF47-AE5AD0BDD001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0068BAF-7CB9-5937-09AB-B369B6F79DDA}"/>
              </a:ext>
            </a:extLst>
          </p:cNvPr>
          <p:cNvSpPr/>
          <p:nvPr/>
        </p:nvSpPr>
        <p:spPr>
          <a:xfrm>
            <a:off x="16200057" y="6024840"/>
            <a:ext cx="1815762" cy="4153421"/>
          </a:xfrm>
          <a:custGeom>
            <a:avLst/>
            <a:gdLst/>
            <a:ahLst/>
            <a:cxnLst/>
            <a:rect l="l" t="t" r="r" b="b"/>
            <a:pathLst>
              <a:path w="1815762" h="4153421">
                <a:moveTo>
                  <a:pt x="0" y="0"/>
                </a:moveTo>
                <a:lnTo>
                  <a:pt x="1815763" y="0"/>
                </a:lnTo>
                <a:lnTo>
                  <a:pt x="1815763" y="4153421"/>
                </a:lnTo>
                <a:lnTo>
                  <a:pt x="0" y="415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2F0CA8D-0033-4689-A602-996ECDDF5E06}"/>
              </a:ext>
            </a:extLst>
          </p:cNvPr>
          <p:cNvSpPr txBox="1"/>
          <p:nvPr/>
        </p:nvSpPr>
        <p:spPr>
          <a:xfrm>
            <a:off x="1546605" y="2499942"/>
            <a:ext cx="15194791" cy="222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Professionals 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hebben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de 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vaardigheden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 op het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gebied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van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leiderschap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samenwerking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zeggenschap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om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hun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rol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actief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te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vervullen.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7D186A2-9558-2AD4-C456-42627563BC0C}"/>
              </a:ext>
            </a:extLst>
          </p:cNvPr>
          <p:cNvSpPr txBox="1"/>
          <p:nvPr/>
        </p:nvSpPr>
        <p:spPr>
          <a:xfrm>
            <a:off x="4841243" y="475868"/>
            <a:ext cx="905395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Professionele identiteit en leiderschap</a:t>
            </a:r>
          </a:p>
        </p:txBody>
      </p:sp>
    </p:spTree>
    <p:extLst>
      <p:ext uri="{BB962C8B-B14F-4D97-AF65-F5344CB8AC3E}">
        <p14:creationId xmlns:p14="http://schemas.microsoft.com/office/powerpoint/2010/main" val="298186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F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8EB807-B4AF-EF1D-C883-B6888CEC0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E2597C1-37DF-6599-ED2B-94B2B4264765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474F67E-CD75-24B5-68EC-B4D0E7B24301}"/>
              </a:ext>
            </a:extLst>
          </p:cNvPr>
          <p:cNvSpPr/>
          <p:nvPr/>
        </p:nvSpPr>
        <p:spPr>
          <a:xfrm>
            <a:off x="16200057" y="6024840"/>
            <a:ext cx="1815762" cy="4153421"/>
          </a:xfrm>
          <a:custGeom>
            <a:avLst/>
            <a:gdLst/>
            <a:ahLst/>
            <a:cxnLst/>
            <a:rect l="l" t="t" r="r" b="b"/>
            <a:pathLst>
              <a:path w="1815762" h="4153421">
                <a:moveTo>
                  <a:pt x="0" y="0"/>
                </a:moveTo>
                <a:lnTo>
                  <a:pt x="1815763" y="0"/>
                </a:lnTo>
                <a:lnTo>
                  <a:pt x="1815763" y="4153421"/>
                </a:lnTo>
                <a:lnTo>
                  <a:pt x="0" y="415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F1F2FE5-91B2-3C98-B589-77A4544187F0}"/>
              </a:ext>
            </a:extLst>
          </p:cNvPr>
          <p:cNvSpPr txBox="1"/>
          <p:nvPr/>
        </p:nvSpPr>
        <p:spPr>
          <a:xfrm>
            <a:off x="1546605" y="2499942"/>
            <a:ext cx="15194791" cy="146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Professionals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zoeken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elkaar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op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binnen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hun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beroepsgroep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om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hun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professionele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stem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te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versterken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gezamenlijk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op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te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treden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.</a:t>
            </a:r>
            <a:endParaRPr lang="en-US" b="1">
              <a:ea typeface="+mn-lt"/>
              <a:cs typeface="+mn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76F264F-6F32-8E51-9D14-799299220035}"/>
              </a:ext>
            </a:extLst>
          </p:cNvPr>
          <p:cNvSpPr txBox="1"/>
          <p:nvPr/>
        </p:nvSpPr>
        <p:spPr>
          <a:xfrm>
            <a:off x="4841243" y="475868"/>
            <a:ext cx="905395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Professionele identiteit en leiderschap</a:t>
            </a:r>
          </a:p>
        </p:txBody>
      </p:sp>
    </p:spTree>
    <p:extLst>
      <p:ext uri="{BB962C8B-B14F-4D97-AF65-F5344CB8AC3E}">
        <p14:creationId xmlns:p14="http://schemas.microsoft.com/office/powerpoint/2010/main" val="928802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200057" y="6024840"/>
            <a:ext cx="1815762" cy="4153421"/>
          </a:xfrm>
          <a:custGeom>
            <a:avLst/>
            <a:gdLst/>
            <a:ahLst/>
            <a:cxnLst/>
            <a:rect l="l" t="t" r="r" b="b"/>
            <a:pathLst>
              <a:path w="1815762" h="4153421">
                <a:moveTo>
                  <a:pt x="0" y="0"/>
                </a:moveTo>
                <a:lnTo>
                  <a:pt x="1815763" y="0"/>
                </a:lnTo>
                <a:lnTo>
                  <a:pt x="1815763" y="4153421"/>
                </a:lnTo>
                <a:lnTo>
                  <a:pt x="0" y="415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841243" y="475868"/>
            <a:ext cx="905395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Professionele identiteit en leiderschap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4713" y="7234606"/>
            <a:ext cx="3369540" cy="3180905"/>
          </a:xfrm>
          <a:custGeom>
            <a:avLst/>
            <a:gdLst/>
            <a:ahLst/>
            <a:cxnLst/>
            <a:rect l="l" t="t" r="r" b="b"/>
            <a:pathLst>
              <a:path w="3369540" h="3180905">
                <a:moveTo>
                  <a:pt x="0" y="0"/>
                </a:moveTo>
                <a:lnTo>
                  <a:pt x="3369540" y="0"/>
                </a:lnTo>
                <a:lnTo>
                  <a:pt x="3369540" y="3180904"/>
                </a:lnTo>
                <a:lnTo>
                  <a:pt x="0" y="31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10962" y="2490529"/>
            <a:ext cx="15866076" cy="222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Leidinggevenden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stimuleren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waarderen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dat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professionals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zich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uitspreken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initiatief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nemen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 Ze 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luisteren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naar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hun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input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koppelen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terug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wat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ermee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gebeurt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b="1">
              <a:ea typeface="+mn-lt"/>
              <a:cs typeface="+mn-l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01641" y="415290"/>
            <a:ext cx="988471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2969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Zeggenschap faciliteren en ondersteunen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3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FB1984-1BFA-389B-5451-DDD2EFB22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1A40086-AED0-1477-3792-2376A261F9CD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A6F52F5-9354-7611-F7A8-89067EDBB8C2}"/>
              </a:ext>
            </a:extLst>
          </p:cNvPr>
          <p:cNvSpPr/>
          <p:nvPr/>
        </p:nvSpPr>
        <p:spPr>
          <a:xfrm>
            <a:off x="867599" y="6223635"/>
            <a:ext cx="4151561" cy="4151561"/>
          </a:xfrm>
          <a:custGeom>
            <a:avLst/>
            <a:gdLst/>
            <a:ahLst/>
            <a:cxnLst/>
            <a:rect l="l" t="t" r="r" b="b"/>
            <a:pathLst>
              <a:path w="4151561" h="4151561">
                <a:moveTo>
                  <a:pt x="0" y="0"/>
                </a:moveTo>
                <a:lnTo>
                  <a:pt x="4151561" y="0"/>
                </a:lnTo>
                <a:lnTo>
                  <a:pt x="4151561" y="4151561"/>
                </a:lnTo>
                <a:lnTo>
                  <a:pt x="0" y="415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5644A59-C05F-25E7-21E7-3C072CB05140}"/>
              </a:ext>
            </a:extLst>
          </p:cNvPr>
          <p:cNvSpPr txBox="1"/>
          <p:nvPr/>
        </p:nvSpPr>
        <p:spPr>
          <a:xfrm>
            <a:off x="3615469" y="485591"/>
            <a:ext cx="1000703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DF3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Basis op orde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DA339-C78C-E540-DFF1-817FF797B569}"/>
              </a:ext>
            </a:extLst>
          </p:cNvPr>
          <p:cNvSpPr txBox="1"/>
          <p:nvPr/>
        </p:nvSpPr>
        <p:spPr>
          <a:xfrm>
            <a:off x="2230694" y="2940460"/>
            <a:ext cx="13826612" cy="375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Er is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een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herkenbare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structuur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waarin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professionals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zich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organiseren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vertegenwoordigd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zijn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.</a:t>
            </a:r>
            <a:br>
              <a:rPr lang="en-US" sz="4150" b="1" dirty="0">
                <a:ea typeface="+mn-lt"/>
                <a:cs typeface="+mn-lt"/>
              </a:rPr>
            </a:b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Bijvoorbeeld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een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professionele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raad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,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 pla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tform,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netwerk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 of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</a:rPr>
              <a:t>klankbordgroep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</a:rPr>
              <a:t>.</a:t>
            </a:r>
            <a:endParaRPr lang="en-US" i="1" dirty="0">
              <a:ea typeface="+mn-lt"/>
              <a:cs typeface="+mn-lt"/>
            </a:endParaRPr>
          </a:p>
          <a:p>
            <a:pPr algn="ctr">
              <a:lnSpc>
                <a:spcPts val="5879"/>
              </a:lnSpc>
              <a:spcBef>
                <a:spcPct val="0"/>
              </a:spcBef>
            </a:pPr>
            <a:endParaRPr lang="en-US" sz="4199" b="1">
              <a:solidFill>
                <a:srgbClr val="1D331D"/>
              </a:solidFill>
              <a:latin typeface="HK Grotesk Bold"/>
            </a:endParaRPr>
          </a:p>
        </p:txBody>
      </p:sp>
    </p:spTree>
    <p:extLst>
      <p:ext uri="{BB962C8B-B14F-4D97-AF65-F5344CB8AC3E}">
        <p14:creationId xmlns:p14="http://schemas.microsoft.com/office/powerpoint/2010/main" val="3263001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6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9E4804-3A0F-486F-2CE5-8ADE7989B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250FBA6-0362-8066-A7A3-8887F51D86CE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CDCD6BE-A570-F74F-DDE7-BC94BF3DBAC1}"/>
              </a:ext>
            </a:extLst>
          </p:cNvPr>
          <p:cNvSpPr/>
          <p:nvPr/>
        </p:nvSpPr>
        <p:spPr>
          <a:xfrm>
            <a:off x="334713" y="7234606"/>
            <a:ext cx="3369540" cy="3180905"/>
          </a:xfrm>
          <a:custGeom>
            <a:avLst/>
            <a:gdLst/>
            <a:ahLst/>
            <a:cxnLst/>
            <a:rect l="l" t="t" r="r" b="b"/>
            <a:pathLst>
              <a:path w="3369540" h="3180905">
                <a:moveTo>
                  <a:pt x="0" y="0"/>
                </a:moveTo>
                <a:lnTo>
                  <a:pt x="3369540" y="0"/>
                </a:lnTo>
                <a:lnTo>
                  <a:pt x="3369540" y="3180904"/>
                </a:lnTo>
                <a:lnTo>
                  <a:pt x="0" y="31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9EA0B53-955E-9414-3840-6E6C81BAFC7A}"/>
              </a:ext>
            </a:extLst>
          </p:cNvPr>
          <p:cNvSpPr txBox="1"/>
          <p:nvPr/>
        </p:nvSpPr>
        <p:spPr>
          <a:xfrm>
            <a:off x="1210962" y="2490529"/>
            <a:ext cx="15866076" cy="146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Leidinggevenden zijn toegerust om professionals te coachen in het nemen van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zeggenschap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het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werken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aan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gedeelde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sturing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b="1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DD77FEF-C04B-A155-9938-35715DC29A03}"/>
              </a:ext>
            </a:extLst>
          </p:cNvPr>
          <p:cNvSpPr txBox="1"/>
          <p:nvPr/>
        </p:nvSpPr>
        <p:spPr>
          <a:xfrm>
            <a:off x="4201641" y="415290"/>
            <a:ext cx="988471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2969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Zeggenschap faciliteren en ondersteunen</a:t>
            </a:r>
          </a:p>
        </p:txBody>
      </p:sp>
    </p:spTree>
    <p:extLst>
      <p:ext uri="{BB962C8B-B14F-4D97-AF65-F5344CB8AC3E}">
        <p14:creationId xmlns:p14="http://schemas.microsoft.com/office/powerpoint/2010/main" val="2938880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6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93BDD1-A8D6-F671-0337-26802619C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877554B-436E-024C-095E-8B01281801D2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1599DEA-E525-275C-6FB7-FB269907B836}"/>
              </a:ext>
            </a:extLst>
          </p:cNvPr>
          <p:cNvSpPr/>
          <p:nvPr/>
        </p:nvSpPr>
        <p:spPr>
          <a:xfrm>
            <a:off x="334713" y="7234606"/>
            <a:ext cx="3369540" cy="3180905"/>
          </a:xfrm>
          <a:custGeom>
            <a:avLst/>
            <a:gdLst/>
            <a:ahLst/>
            <a:cxnLst/>
            <a:rect l="l" t="t" r="r" b="b"/>
            <a:pathLst>
              <a:path w="3369540" h="3180905">
                <a:moveTo>
                  <a:pt x="0" y="0"/>
                </a:moveTo>
                <a:lnTo>
                  <a:pt x="3369540" y="0"/>
                </a:lnTo>
                <a:lnTo>
                  <a:pt x="3369540" y="3180904"/>
                </a:lnTo>
                <a:lnTo>
                  <a:pt x="0" y="31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E173212-0DB5-D029-E0E6-2AA3D035696A}"/>
              </a:ext>
            </a:extLst>
          </p:cNvPr>
          <p:cNvSpPr txBox="1"/>
          <p:nvPr/>
        </p:nvSpPr>
        <p:spPr>
          <a:xfrm>
            <a:off x="1210962" y="2490529"/>
            <a:ext cx="15866076" cy="222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Er is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ruimte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waardering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voor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activiteiten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van professionals die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bijdragen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aan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verbetering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zeggenschap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ook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wanneer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deze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niet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direct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cliëntgebonden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zijn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D44E359-FD88-405C-8259-FDB52C6D9C90}"/>
              </a:ext>
            </a:extLst>
          </p:cNvPr>
          <p:cNvSpPr txBox="1"/>
          <p:nvPr/>
        </p:nvSpPr>
        <p:spPr>
          <a:xfrm>
            <a:off x="4201641" y="415290"/>
            <a:ext cx="988471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2969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Zeggenschap faciliteren en ondersteunen</a:t>
            </a:r>
          </a:p>
        </p:txBody>
      </p:sp>
    </p:spTree>
    <p:extLst>
      <p:ext uri="{BB962C8B-B14F-4D97-AF65-F5344CB8AC3E}">
        <p14:creationId xmlns:p14="http://schemas.microsoft.com/office/powerpoint/2010/main" val="30344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6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8CF7F2-C8B9-3C61-6F3D-8060469DD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7A498E5-24B2-6BB1-AE64-AEB0FD8C8A9C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F462213-E864-AFFD-8D03-00F25E57DFE7}"/>
              </a:ext>
            </a:extLst>
          </p:cNvPr>
          <p:cNvSpPr/>
          <p:nvPr/>
        </p:nvSpPr>
        <p:spPr>
          <a:xfrm>
            <a:off x="334713" y="7234606"/>
            <a:ext cx="3369540" cy="3180905"/>
          </a:xfrm>
          <a:custGeom>
            <a:avLst/>
            <a:gdLst/>
            <a:ahLst/>
            <a:cxnLst/>
            <a:rect l="l" t="t" r="r" b="b"/>
            <a:pathLst>
              <a:path w="3369540" h="3180905">
                <a:moveTo>
                  <a:pt x="0" y="0"/>
                </a:moveTo>
                <a:lnTo>
                  <a:pt x="3369540" y="0"/>
                </a:lnTo>
                <a:lnTo>
                  <a:pt x="3369540" y="3180904"/>
                </a:lnTo>
                <a:lnTo>
                  <a:pt x="0" y="31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37F1507-A918-721F-C784-A70A179B8428}"/>
              </a:ext>
            </a:extLst>
          </p:cNvPr>
          <p:cNvSpPr txBox="1"/>
          <p:nvPr/>
        </p:nvSpPr>
        <p:spPr>
          <a:xfrm>
            <a:off x="1210962" y="2490529"/>
            <a:ext cx="15866076" cy="146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Er is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veilige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werkomgeving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waarin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professionals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zich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gezien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gehoord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voelen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 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vrijuit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kunnen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spreken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b="1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8DD7884-6A6E-0631-E4A9-263E8F20D883}"/>
              </a:ext>
            </a:extLst>
          </p:cNvPr>
          <p:cNvSpPr txBox="1"/>
          <p:nvPr/>
        </p:nvSpPr>
        <p:spPr>
          <a:xfrm>
            <a:off x="4201641" y="415290"/>
            <a:ext cx="988471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2969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Zeggenschap faciliteren en ondersteunen</a:t>
            </a:r>
          </a:p>
        </p:txBody>
      </p:sp>
    </p:spTree>
    <p:extLst>
      <p:ext uri="{BB962C8B-B14F-4D97-AF65-F5344CB8AC3E}">
        <p14:creationId xmlns:p14="http://schemas.microsoft.com/office/powerpoint/2010/main" val="949002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6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B19ADD-947B-CA70-2CB9-EBA752FD8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FF34940-A41F-8442-97C8-C28F5B366724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A3EC317-8407-E78E-27F7-8E41B1D88816}"/>
              </a:ext>
            </a:extLst>
          </p:cNvPr>
          <p:cNvSpPr/>
          <p:nvPr/>
        </p:nvSpPr>
        <p:spPr>
          <a:xfrm>
            <a:off x="334713" y="7234606"/>
            <a:ext cx="3369540" cy="3180905"/>
          </a:xfrm>
          <a:custGeom>
            <a:avLst/>
            <a:gdLst/>
            <a:ahLst/>
            <a:cxnLst/>
            <a:rect l="l" t="t" r="r" b="b"/>
            <a:pathLst>
              <a:path w="3369540" h="3180905">
                <a:moveTo>
                  <a:pt x="0" y="0"/>
                </a:moveTo>
                <a:lnTo>
                  <a:pt x="3369540" y="0"/>
                </a:lnTo>
                <a:lnTo>
                  <a:pt x="3369540" y="3180904"/>
                </a:lnTo>
                <a:lnTo>
                  <a:pt x="0" y="31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0C2F4FC-FEEA-4423-476C-F086BA4713B3}"/>
              </a:ext>
            </a:extLst>
          </p:cNvPr>
          <p:cNvSpPr txBox="1"/>
          <p:nvPr/>
        </p:nvSpPr>
        <p:spPr>
          <a:xfrm>
            <a:off x="1210962" y="2490529"/>
            <a:ext cx="15866076" cy="189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Professionals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worden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 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ondersteund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en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begleid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 om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leiderschap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te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ontwikkelen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en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 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verbeteringen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 in de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praktijk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te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realiseren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.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Hiervoor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 is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scholingsaanbod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beschikbaar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.</a:t>
            </a:r>
            <a:endParaRPr lang="en-US" sz="4100" b="1" dirty="0">
              <a:solidFill>
                <a:srgbClr val="1D331D"/>
              </a:solidFill>
              <a:ea typeface="Calibri"/>
              <a:cs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A88A322-5A9E-378C-4BD0-E59BDB307808}"/>
              </a:ext>
            </a:extLst>
          </p:cNvPr>
          <p:cNvSpPr txBox="1"/>
          <p:nvPr/>
        </p:nvSpPr>
        <p:spPr>
          <a:xfrm>
            <a:off x="4201641" y="415290"/>
            <a:ext cx="988471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2969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Zeggenschap faciliteren en ondersteunen</a:t>
            </a:r>
          </a:p>
        </p:txBody>
      </p:sp>
    </p:spTree>
    <p:extLst>
      <p:ext uri="{BB962C8B-B14F-4D97-AF65-F5344CB8AC3E}">
        <p14:creationId xmlns:p14="http://schemas.microsoft.com/office/powerpoint/2010/main" val="2724390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6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81ABEC-820C-566C-3887-39E53778E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1693850-3F90-978C-8193-404CBF3A9E12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BC05D71-DC76-CD9A-4F8E-5CE5D19FEDA6}"/>
              </a:ext>
            </a:extLst>
          </p:cNvPr>
          <p:cNvSpPr/>
          <p:nvPr/>
        </p:nvSpPr>
        <p:spPr>
          <a:xfrm>
            <a:off x="334713" y="7234606"/>
            <a:ext cx="3369540" cy="3180905"/>
          </a:xfrm>
          <a:custGeom>
            <a:avLst/>
            <a:gdLst/>
            <a:ahLst/>
            <a:cxnLst/>
            <a:rect l="l" t="t" r="r" b="b"/>
            <a:pathLst>
              <a:path w="3369540" h="3180905">
                <a:moveTo>
                  <a:pt x="0" y="0"/>
                </a:moveTo>
                <a:lnTo>
                  <a:pt x="3369540" y="0"/>
                </a:lnTo>
                <a:lnTo>
                  <a:pt x="3369540" y="3180904"/>
                </a:lnTo>
                <a:lnTo>
                  <a:pt x="0" y="31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9219471-AAEF-4BAA-891C-41B541FA8FF7}"/>
              </a:ext>
            </a:extLst>
          </p:cNvPr>
          <p:cNvSpPr txBox="1"/>
          <p:nvPr/>
        </p:nvSpPr>
        <p:spPr>
          <a:xfrm>
            <a:off x="1210962" y="2490529"/>
            <a:ext cx="15866076" cy="146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De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organisatie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faciliteert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tijd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middelen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ondersteuning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én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mandaat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voor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professionals om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verbeterinitiatieven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te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realiseren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b="1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8690B89-47D8-988F-5753-EB56A42AAFA9}"/>
              </a:ext>
            </a:extLst>
          </p:cNvPr>
          <p:cNvSpPr txBox="1"/>
          <p:nvPr/>
        </p:nvSpPr>
        <p:spPr>
          <a:xfrm>
            <a:off x="4201641" y="415290"/>
            <a:ext cx="988471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2969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Zeggenschap faciliteren en ondersteunen</a:t>
            </a:r>
          </a:p>
        </p:txBody>
      </p:sp>
    </p:spTree>
    <p:extLst>
      <p:ext uri="{BB962C8B-B14F-4D97-AF65-F5344CB8AC3E}">
        <p14:creationId xmlns:p14="http://schemas.microsoft.com/office/powerpoint/2010/main" val="2846423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6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56FFB0-71C2-0301-3879-39A7AE266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A85ED5-F61F-09AE-900A-CA20E062A600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BB782C7-E748-96F4-5CB2-257F6D5D3CB7}"/>
              </a:ext>
            </a:extLst>
          </p:cNvPr>
          <p:cNvSpPr/>
          <p:nvPr/>
        </p:nvSpPr>
        <p:spPr>
          <a:xfrm>
            <a:off x="334713" y="7234606"/>
            <a:ext cx="3369540" cy="3180905"/>
          </a:xfrm>
          <a:custGeom>
            <a:avLst/>
            <a:gdLst/>
            <a:ahLst/>
            <a:cxnLst/>
            <a:rect l="l" t="t" r="r" b="b"/>
            <a:pathLst>
              <a:path w="3369540" h="3180905">
                <a:moveTo>
                  <a:pt x="0" y="0"/>
                </a:moveTo>
                <a:lnTo>
                  <a:pt x="3369540" y="0"/>
                </a:lnTo>
                <a:lnTo>
                  <a:pt x="3369540" y="3180904"/>
                </a:lnTo>
                <a:lnTo>
                  <a:pt x="0" y="31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BB6B650-64C1-29FE-1A75-6C918F1773A1}"/>
              </a:ext>
            </a:extLst>
          </p:cNvPr>
          <p:cNvSpPr txBox="1"/>
          <p:nvPr/>
        </p:nvSpPr>
        <p:spPr>
          <a:xfrm>
            <a:off x="1210962" y="2490529"/>
            <a:ext cx="15866076" cy="222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Professionals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worden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actief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gestimuleerd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betrokken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bij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het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verbeteren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van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zorg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organisatie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bijvoorbeeld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bij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teamplannen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verbeterinitiatieven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b="1">
              <a:ea typeface="+mn-lt"/>
              <a:cs typeface="+mn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A0D167C-14FD-FDDD-185E-C67519A388CF}"/>
              </a:ext>
            </a:extLst>
          </p:cNvPr>
          <p:cNvSpPr txBox="1"/>
          <p:nvPr/>
        </p:nvSpPr>
        <p:spPr>
          <a:xfrm>
            <a:off x="4201641" y="415290"/>
            <a:ext cx="988471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2969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Zeggenschap faciliteren en ondersteunen</a:t>
            </a:r>
          </a:p>
        </p:txBody>
      </p:sp>
    </p:spTree>
    <p:extLst>
      <p:ext uri="{BB962C8B-B14F-4D97-AF65-F5344CB8AC3E}">
        <p14:creationId xmlns:p14="http://schemas.microsoft.com/office/powerpoint/2010/main" val="2173443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6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53DCA4-A24E-76C2-FDFB-1BE1C4155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B102B55-CBA0-F793-2C04-7372D357EDB7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3FC495B-F1A0-8D04-350D-E354A8A0075F}"/>
              </a:ext>
            </a:extLst>
          </p:cNvPr>
          <p:cNvSpPr/>
          <p:nvPr/>
        </p:nvSpPr>
        <p:spPr>
          <a:xfrm>
            <a:off x="334713" y="7234606"/>
            <a:ext cx="3369540" cy="3180905"/>
          </a:xfrm>
          <a:custGeom>
            <a:avLst/>
            <a:gdLst/>
            <a:ahLst/>
            <a:cxnLst/>
            <a:rect l="l" t="t" r="r" b="b"/>
            <a:pathLst>
              <a:path w="3369540" h="3180905">
                <a:moveTo>
                  <a:pt x="0" y="0"/>
                </a:moveTo>
                <a:lnTo>
                  <a:pt x="3369540" y="0"/>
                </a:lnTo>
                <a:lnTo>
                  <a:pt x="3369540" y="3180904"/>
                </a:lnTo>
                <a:lnTo>
                  <a:pt x="0" y="31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256DA9C-8650-6789-EED4-BCB8C2B08027}"/>
              </a:ext>
            </a:extLst>
          </p:cNvPr>
          <p:cNvSpPr txBox="1"/>
          <p:nvPr/>
        </p:nvSpPr>
        <p:spPr>
          <a:xfrm>
            <a:off x="1210962" y="2490529"/>
            <a:ext cx="15866076" cy="222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Management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ondersteunende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afdelingen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werken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actief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samen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met de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professionele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raad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of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vertegenwoordiging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van professionals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sluiten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aan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bij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hun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vragen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initiatieven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b="1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EC79F6A-FE07-EE78-B392-1FEC94B692FC}"/>
              </a:ext>
            </a:extLst>
          </p:cNvPr>
          <p:cNvSpPr txBox="1"/>
          <p:nvPr/>
        </p:nvSpPr>
        <p:spPr>
          <a:xfrm>
            <a:off x="4201641" y="415290"/>
            <a:ext cx="988471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2969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Zeggenschap faciliteren en ondersteunen</a:t>
            </a:r>
          </a:p>
        </p:txBody>
      </p:sp>
    </p:spTree>
    <p:extLst>
      <p:ext uri="{BB962C8B-B14F-4D97-AF65-F5344CB8AC3E}">
        <p14:creationId xmlns:p14="http://schemas.microsoft.com/office/powerpoint/2010/main" val="3086510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6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06432D-33CC-5F54-0777-C36D9F98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8E9E985-2812-40D5-67C9-8DA18823ACB2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85F175B-6B00-58A1-54CA-2678093C71D8}"/>
              </a:ext>
            </a:extLst>
          </p:cNvPr>
          <p:cNvSpPr/>
          <p:nvPr/>
        </p:nvSpPr>
        <p:spPr>
          <a:xfrm>
            <a:off x="334713" y="7234606"/>
            <a:ext cx="3369540" cy="3180905"/>
          </a:xfrm>
          <a:custGeom>
            <a:avLst/>
            <a:gdLst/>
            <a:ahLst/>
            <a:cxnLst/>
            <a:rect l="l" t="t" r="r" b="b"/>
            <a:pathLst>
              <a:path w="3369540" h="3180905">
                <a:moveTo>
                  <a:pt x="0" y="0"/>
                </a:moveTo>
                <a:lnTo>
                  <a:pt x="3369540" y="0"/>
                </a:lnTo>
                <a:lnTo>
                  <a:pt x="3369540" y="3180904"/>
                </a:lnTo>
                <a:lnTo>
                  <a:pt x="0" y="31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4D22A60-F86D-C1C4-3F12-787CF3F540A4}"/>
              </a:ext>
            </a:extLst>
          </p:cNvPr>
          <p:cNvSpPr txBox="1"/>
          <p:nvPr/>
        </p:nvSpPr>
        <p:spPr>
          <a:xfrm>
            <a:off x="1210962" y="2490529"/>
            <a:ext cx="15866076" cy="222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Professionals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worden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gestimuleerd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om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zich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ook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niet-vakinhoudelijk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te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ontwikkelen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 </a:t>
            </a:r>
            <a:endParaRPr lang="en-US" b="1" dirty="0">
              <a:solidFill>
                <a:srgbClr val="000000"/>
              </a:solidFill>
              <a:ea typeface="+mn-lt"/>
              <a:cs typeface="+mn-lt"/>
              <a:sym typeface="HK Grotesk Bold"/>
            </a:endParaRPr>
          </a:p>
          <a:p>
            <a:pPr algn="ctr">
              <a:lnSpc>
                <a:spcPts val="5879"/>
              </a:lnSpc>
            </a:pP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Denk </a:t>
            </a:r>
            <a:r>
              <a:rPr lang="en-US" sz="4150" i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aan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 </a:t>
            </a:r>
            <a:r>
              <a:rPr lang="en-US" sz="4150" i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leiderschap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i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communicatie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of </a:t>
            </a:r>
            <a:r>
              <a:rPr lang="en-US" sz="4150" i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projectmatig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i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werken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sz="4150" i="1">
              <a:ea typeface="Calibri"/>
              <a:cs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76D7B21-1134-8092-DE2D-0743C16FECE1}"/>
              </a:ext>
            </a:extLst>
          </p:cNvPr>
          <p:cNvSpPr txBox="1"/>
          <p:nvPr/>
        </p:nvSpPr>
        <p:spPr>
          <a:xfrm>
            <a:off x="4201641" y="415290"/>
            <a:ext cx="988471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2969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Zeggenschap faciliteren en ondersteunen</a:t>
            </a:r>
          </a:p>
        </p:txBody>
      </p:sp>
    </p:spTree>
    <p:extLst>
      <p:ext uri="{BB962C8B-B14F-4D97-AF65-F5344CB8AC3E}">
        <p14:creationId xmlns:p14="http://schemas.microsoft.com/office/powerpoint/2010/main" val="1335420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6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C27C40-D7FD-C014-A881-80F84E68C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DDBAC10-CA58-286B-6C0D-9C04397CE9B8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E701319-B6FD-977E-4745-20CF85C6596B}"/>
              </a:ext>
            </a:extLst>
          </p:cNvPr>
          <p:cNvSpPr/>
          <p:nvPr/>
        </p:nvSpPr>
        <p:spPr>
          <a:xfrm>
            <a:off x="334713" y="7234606"/>
            <a:ext cx="3369540" cy="3180905"/>
          </a:xfrm>
          <a:custGeom>
            <a:avLst/>
            <a:gdLst/>
            <a:ahLst/>
            <a:cxnLst/>
            <a:rect l="l" t="t" r="r" b="b"/>
            <a:pathLst>
              <a:path w="3369540" h="3180905">
                <a:moveTo>
                  <a:pt x="0" y="0"/>
                </a:moveTo>
                <a:lnTo>
                  <a:pt x="3369540" y="0"/>
                </a:lnTo>
                <a:lnTo>
                  <a:pt x="3369540" y="3180904"/>
                </a:lnTo>
                <a:lnTo>
                  <a:pt x="0" y="31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DCCD79D-645B-6EF4-3CC6-E4FBA6ED4FBB}"/>
              </a:ext>
            </a:extLst>
          </p:cNvPr>
          <p:cNvSpPr txBox="1"/>
          <p:nvPr/>
        </p:nvSpPr>
        <p:spPr>
          <a:xfrm>
            <a:off x="1210962" y="2490529"/>
            <a:ext cx="15866076" cy="146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Er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zijn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duidelijke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afspraken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over hoe professionals 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terugkoppeling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krijgen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over wat er met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hun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input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signalen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gebeurt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b="1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D0BBC73-709D-62C5-BED1-A3C08F229AB6}"/>
              </a:ext>
            </a:extLst>
          </p:cNvPr>
          <p:cNvSpPr txBox="1"/>
          <p:nvPr/>
        </p:nvSpPr>
        <p:spPr>
          <a:xfrm>
            <a:off x="4201641" y="415290"/>
            <a:ext cx="988471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2969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Zeggenschap faciliteren en ondersteunen</a:t>
            </a:r>
          </a:p>
        </p:txBody>
      </p:sp>
    </p:spTree>
    <p:extLst>
      <p:ext uri="{BB962C8B-B14F-4D97-AF65-F5344CB8AC3E}">
        <p14:creationId xmlns:p14="http://schemas.microsoft.com/office/powerpoint/2010/main" val="1855778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6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FA412B-9333-C697-6EDB-0093BF1EA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213DB50-A76F-786C-494B-8880F51B0549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6B30AC0-FE08-DEEF-9769-87E262B08ED4}"/>
              </a:ext>
            </a:extLst>
          </p:cNvPr>
          <p:cNvSpPr/>
          <p:nvPr/>
        </p:nvSpPr>
        <p:spPr>
          <a:xfrm>
            <a:off x="334713" y="7234606"/>
            <a:ext cx="3369540" cy="3180905"/>
          </a:xfrm>
          <a:custGeom>
            <a:avLst/>
            <a:gdLst/>
            <a:ahLst/>
            <a:cxnLst/>
            <a:rect l="l" t="t" r="r" b="b"/>
            <a:pathLst>
              <a:path w="3369540" h="3180905">
                <a:moveTo>
                  <a:pt x="0" y="0"/>
                </a:moveTo>
                <a:lnTo>
                  <a:pt x="3369540" y="0"/>
                </a:lnTo>
                <a:lnTo>
                  <a:pt x="3369540" y="3180904"/>
                </a:lnTo>
                <a:lnTo>
                  <a:pt x="0" y="31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EE8BA0E-6447-B3C8-0EF8-E8507896885A}"/>
              </a:ext>
            </a:extLst>
          </p:cNvPr>
          <p:cNvSpPr txBox="1"/>
          <p:nvPr/>
        </p:nvSpPr>
        <p:spPr>
          <a:xfrm>
            <a:off x="1210962" y="2490529"/>
            <a:ext cx="15866076" cy="2977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Ondersteunende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diensten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zoals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HR,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kwaliteit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communicatie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dragen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actief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bij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aan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het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mogelijk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maken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van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zeggenschap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 </a:t>
            </a:r>
            <a:endParaRPr lang="en-US" b="1" dirty="0">
              <a:solidFill>
                <a:srgbClr val="000000"/>
              </a:solidFill>
              <a:ea typeface="+mn-lt"/>
              <a:cs typeface="+mn-lt"/>
              <a:sym typeface="HK Grotesk Bold"/>
            </a:endParaRPr>
          </a:p>
          <a:p>
            <a:pPr algn="ctr">
              <a:lnSpc>
                <a:spcPts val="5879"/>
              </a:lnSpc>
            </a:pPr>
            <a:r>
              <a:rPr lang="en-US" sz="4150" i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Bijvoorbeeld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door t</a:t>
            </a:r>
            <a:r>
              <a:rPr lang="en-US" sz="4150" i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 ondersteunen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i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bij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i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communicatie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i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organisatieontwikkeling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i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i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i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verbeterprojecten.</a:t>
            </a:r>
            <a:endParaRPr lang="en-US" i="1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CB57D2F-3E59-F0F5-87BD-932B8287A1F5}"/>
              </a:ext>
            </a:extLst>
          </p:cNvPr>
          <p:cNvSpPr txBox="1"/>
          <p:nvPr/>
        </p:nvSpPr>
        <p:spPr>
          <a:xfrm>
            <a:off x="4201641" y="415290"/>
            <a:ext cx="988471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2969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Zeggenschap faciliteren en ondersteunen</a:t>
            </a:r>
          </a:p>
        </p:txBody>
      </p:sp>
    </p:spTree>
    <p:extLst>
      <p:ext uri="{BB962C8B-B14F-4D97-AF65-F5344CB8AC3E}">
        <p14:creationId xmlns:p14="http://schemas.microsoft.com/office/powerpoint/2010/main" val="390593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3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5DC0A2-6D0A-0513-AD5D-0E8B7F1F4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3601BB9-631A-A724-8005-13FCA9C337EF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B8F84A4-B462-9276-41BA-25B67F7FCACC}"/>
              </a:ext>
            </a:extLst>
          </p:cNvPr>
          <p:cNvSpPr/>
          <p:nvPr/>
        </p:nvSpPr>
        <p:spPr>
          <a:xfrm>
            <a:off x="867599" y="6223635"/>
            <a:ext cx="4151561" cy="4151561"/>
          </a:xfrm>
          <a:custGeom>
            <a:avLst/>
            <a:gdLst/>
            <a:ahLst/>
            <a:cxnLst/>
            <a:rect l="l" t="t" r="r" b="b"/>
            <a:pathLst>
              <a:path w="4151561" h="4151561">
                <a:moveTo>
                  <a:pt x="0" y="0"/>
                </a:moveTo>
                <a:lnTo>
                  <a:pt x="4151561" y="0"/>
                </a:lnTo>
                <a:lnTo>
                  <a:pt x="4151561" y="4151561"/>
                </a:lnTo>
                <a:lnTo>
                  <a:pt x="0" y="415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CFA6F9C-2859-AA46-0AE3-B21F029CA555}"/>
              </a:ext>
            </a:extLst>
          </p:cNvPr>
          <p:cNvSpPr txBox="1"/>
          <p:nvPr/>
        </p:nvSpPr>
        <p:spPr>
          <a:xfrm>
            <a:off x="3615469" y="485591"/>
            <a:ext cx="1000703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DF3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Basis op orde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617E0-F018-C7A4-BFDE-8950386A2AFA}"/>
              </a:ext>
            </a:extLst>
          </p:cNvPr>
          <p:cNvSpPr txBox="1"/>
          <p:nvPr/>
        </p:nvSpPr>
        <p:spPr>
          <a:xfrm>
            <a:off x="2230694" y="2940460"/>
            <a:ext cx="13826612" cy="1261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De 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professionele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 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raad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 of 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vertegenwoordiging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 van professionals is 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zichtbaar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 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en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00" b="1">
                <a:solidFill>
                  <a:srgbClr val="1D331D"/>
                </a:solidFill>
                <a:ea typeface="+mn-lt"/>
                <a:cs typeface="+mn-lt"/>
              </a:rPr>
              <a:t>herkenbaar voor iedereen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 in de </a:t>
            </a:r>
            <a:r>
              <a:rPr lang="en-US" sz="4100" b="1" dirty="0" err="1">
                <a:solidFill>
                  <a:srgbClr val="1D331D"/>
                </a:solidFill>
                <a:ea typeface="+mn-lt"/>
                <a:cs typeface="+mn-lt"/>
              </a:rPr>
              <a:t>organisatie</a:t>
            </a:r>
            <a:r>
              <a:rPr lang="en-US" sz="4100" b="1" dirty="0">
                <a:solidFill>
                  <a:srgbClr val="1D331D"/>
                </a:solidFill>
                <a:ea typeface="+mn-lt"/>
                <a:cs typeface="+mn-lt"/>
              </a:rPr>
              <a:t>.</a:t>
            </a:r>
            <a:endParaRPr lang="en-US" sz="4100" b="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9028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6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4713" y="7234606"/>
            <a:ext cx="3369540" cy="3180905"/>
          </a:xfrm>
          <a:custGeom>
            <a:avLst/>
            <a:gdLst/>
            <a:ahLst/>
            <a:cxnLst/>
            <a:rect l="l" t="t" r="r" b="b"/>
            <a:pathLst>
              <a:path w="3369540" h="3180905">
                <a:moveTo>
                  <a:pt x="0" y="0"/>
                </a:moveTo>
                <a:lnTo>
                  <a:pt x="3369540" y="0"/>
                </a:lnTo>
                <a:lnTo>
                  <a:pt x="3369540" y="3180904"/>
                </a:lnTo>
                <a:lnTo>
                  <a:pt x="0" y="3180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201641" y="415290"/>
            <a:ext cx="988471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2969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Zeggenschap faciliteren en ondersteunen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30845" y="6850832"/>
            <a:ext cx="2093559" cy="3436168"/>
          </a:xfrm>
          <a:custGeom>
            <a:avLst/>
            <a:gdLst/>
            <a:ahLst/>
            <a:cxnLst/>
            <a:rect l="l" t="t" r="r" b="b"/>
            <a:pathLst>
              <a:path w="2093559" h="3436168">
                <a:moveTo>
                  <a:pt x="0" y="0"/>
                </a:moveTo>
                <a:lnTo>
                  <a:pt x="2093559" y="0"/>
                </a:lnTo>
                <a:lnTo>
                  <a:pt x="2093559" y="3436168"/>
                </a:lnTo>
                <a:lnTo>
                  <a:pt x="0" y="343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61311" y="3059514"/>
            <a:ext cx="14565378" cy="222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In de dagelijkse samenwerking word</a:t>
            </a:r>
            <a:r>
              <a:rPr lang="en-US" sz="4150" b="1" u="none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t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de expertise van verschillende disciplines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benut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gewaardeerd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voelen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professionals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zich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veilig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om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deze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in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te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brengen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b="1"/>
          </a:p>
        </p:txBody>
      </p:sp>
      <p:sp>
        <p:nvSpPr>
          <p:cNvPr id="5" name="TextBox 5"/>
          <p:cNvSpPr txBox="1"/>
          <p:nvPr/>
        </p:nvSpPr>
        <p:spPr>
          <a:xfrm>
            <a:off x="3477555" y="228067"/>
            <a:ext cx="1133289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Samenwerken aan verbetering van de organisatie en kwaliteit van zorg</a:t>
            </a:r>
            <a:r>
              <a:rPr lang="en-US" sz="3600" b="1" i="1">
                <a:solidFill>
                  <a:srgbClr val="6161C1"/>
                </a:solidFill>
                <a:latin typeface="Montserrat Semi-Bold Italics"/>
                <a:ea typeface="Montserrat Semi-Bold Italics"/>
                <a:cs typeface="Montserrat Semi-Bold Italics"/>
                <a:sym typeface="Montserrat Semi-Bold Italics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099CA6-AE8C-2AC6-EDEE-C29A845B8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22F88D8-5454-9172-6714-0012C03C912C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2CDE696-C988-8602-166A-AE99828F5981}"/>
              </a:ext>
            </a:extLst>
          </p:cNvPr>
          <p:cNvSpPr/>
          <p:nvPr/>
        </p:nvSpPr>
        <p:spPr>
          <a:xfrm>
            <a:off x="15930845" y="6850832"/>
            <a:ext cx="2093559" cy="3436168"/>
          </a:xfrm>
          <a:custGeom>
            <a:avLst/>
            <a:gdLst/>
            <a:ahLst/>
            <a:cxnLst/>
            <a:rect l="l" t="t" r="r" b="b"/>
            <a:pathLst>
              <a:path w="2093559" h="3436168">
                <a:moveTo>
                  <a:pt x="0" y="0"/>
                </a:moveTo>
                <a:lnTo>
                  <a:pt x="2093559" y="0"/>
                </a:lnTo>
                <a:lnTo>
                  <a:pt x="2093559" y="3436168"/>
                </a:lnTo>
                <a:lnTo>
                  <a:pt x="0" y="343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E040D86-2015-F7AB-B1B5-4A7B6CB17339}"/>
              </a:ext>
            </a:extLst>
          </p:cNvPr>
          <p:cNvSpPr txBox="1"/>
          <p:nvPr/>
        </p:nvSpPr>
        <p:spPr>
          <a:xfrm>
            <a:off x="1861311" y="3059514"/>
            <a:ext cx="14565378" cy="222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Teams werken actief aan verbetering van zorg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organisatie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met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zichtbare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routines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zoals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dagstarts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verbeterborden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reflectiemomenten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b="1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C54BB33-047C-8E56-2A62-3B8ACD303C45}"/>
              </a:ext>
            </a:extLst>
          </p:cNvPr>
          <p:cNvSpPr txBox="1"/>
          <p:nvPr/>
        </p:nvSpPr>
        <p:spPr>
          <a:xfrm>
            <a:off x="3477555" y="228067"/>
            <a:ext cx="1133289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Samenwerken aan verbetering van de organisatie en kwaliteit van zorg</a:t>
            </a:r>
            <a:r>
              <a:rPr lang="en-US" sz="3600" b="1" i="1">
                <a:solidFill>
                  <a:srgbClr val="6161C1"/>
                </a:solidFill>
                <a:latin typeface="Montserrat Semi-Bold Italics"/>
                <a:ea typeface="Montserrat Semi-Bold Italics"/>
                <a:cs typeface="Montserrat Semi-Bold Italics"/>
                <a:sym typeface="Montserrat Semi-Bold Itali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4915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BE53C8-8291-2707-F8E7-2BC1E7250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E9CE9F-27BF-98D1-F62B-525835F2A2F0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62721B6-CBFC-D665-D6E4-4A9D3B19171C}"/>
              </a:ext>
            </a:extLst>
          </p:cNvPr>
          <p:cNvSpPr/>
          <p:nvPr/>
        </p:nvSpPr>
        <p:spPr>
          <a:xfrm>
            <a:off x="15930845" y="6850832"/>
            <a:ext cx="2093559" cy="3436168"/>
          </a:xfrm>
          <a:custGeom>
            <a:avLst/>
            <a:gdLst/>
            <a:ahLst/>
            <a:cxnLst/>
            <a:rect l="l" t="t" r="r" b="b"/>
            <a:pathLst>
              <a:path w="2093559" h="3436168">
                <a:moveTo>
                  <a:pt x="0" y="0"/>
                </a:moveTo>
                <a:lnTo>
                  <a:pt x="2093559" y="0"/>
                </a:lnTo>
                <a:lnTo>
                  <a:pt x="2093559" y="3436168"/>
                </a:lnTo>
                <a:lnTo>
                  <a:pt x="0" y="343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0344379-C3B7-3547-C6FF-563A751A8478}"/>
              </a:ext>
            </a:extLst>
          </p:cNvPr>
          <p:cNvSpPr txBox="1"/>
          <p:nvPr/>
        </p:nvSpPr>
        <p:spPr>
          <a:xfrm>
            <a:off x="1861311" y="3059514"/>
            <a:ext cx="14565378" cy="222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Professionals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vanuit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verschillende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disciplines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werken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ook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buiten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de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dagelijkse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zorg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samen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om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zorg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ondersteuning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projectmatig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te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verbeteren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 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232F68A-613B-C644-3226-FCAB2226ECDC}"/>
              </a:ext>
            </a:extLst>
          </p:cNvPr>
          <p:cNvSpPr txBox="1"/>
          <p:nvPr/>
        </p:nvSpPr>
        <p:spPr>
          <a:xfrm>
            <a:off x="3477555" y="228067"/>
            <a:ext cx="1133289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Samenwerken aan verbetering van de organisatie en kwaliteit van zorg</a:t>
            </a:r>
            <a:r>
              <a:rPr lang="en-US" sz="3600" b="1" i="1">
                <a:solidFill>
                  <a:srgbClr val="6161C1"/>
                </a:solidFill>
                <a:latin typeface="Montserrat Semi-Bold Italics"/>
                <a:ea typeface="Montserrat Semi-Bold Italics"/>
                <a:cs typeface="Montserrat Semi-Bold Italics"/>
                <a:sym typeface="Montserrat Semi-Bold Itali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0347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1FACF3-CA81-5517-ED30-60202DDA4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7049E3-52C1-CADC-62FC-31577B4B1FD1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87A5DAF-664B-A7AB-C8D3-620DF8D8C68D}"/>
              </a:ext>
            </a:extLst>
          </p:cNvPr>
          <p:cNvSpPr/>
          <p:nvPr/>
        </p:nvSpPr>
        <p:spPr>
          <a:xfrm>
            <a:off x="15930845" y="6850832"/>
            <a:ext cx="2093559" cy="3436168"/>
          </a:xfrm>
          <a:custGeom>
            <a:avLst/>
            <a:gdLst/>
            <a:ahLst/>
            <a:cxnLst/>
            <a:rect l="l" t="t" r="r" b="b"/>
            <a:pathLst>
              <a:path w="2093559" h="3436168">
                <a:moveTo>
                  <a:pt x="0" y="0"/>
                </a:moveTo>
                <a:lnTo>
                  <a:pt x="2093559" y="0"/>
                </a:lnTo>
                <a:lnTo>
                  <a:pt x="2093559" y="3436168"/>
                </a:lnTo>
                <a:lnTo>
                  <a:pt x="0" y="343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9305627-EE13-A763-7E43-6B73C32996BC}"/>
              </a:ext>
            </a:extLst>
          </p:cNvPr>
          <p:cNvSpPr txBox="1"/>
          <p:nvPr/>
        </p:nvSpPr>
        <p:spPr>
          <a:xfrm>
            <a:off x="1861311" y="3059514"/>
            <a:ext cx="14565378" cy="524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In teams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vindt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gedeelde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sturing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plaats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 Professionals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zijn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actief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betrokken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bij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keuzes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in het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werk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zoals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 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werkwijzen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het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jaarplan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planning. Er is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duidelijkheid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over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rollen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verantwoordelijkheden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br>
              <a:rPr lang="en-US" sz="4150" b="1" dirty="0">
                <a:solidFill>
                  <a:srgbClr val="000000"/>
                </a:solidFill>
                <a:ea typeface="+mn-lt"/>
                <a:cs typeface="+mn-lt"/>
              </a:rPr>
            </a:br>
            <a:br>
              <a:rPr lang="en-US" sz="4150" b="1" dirty="0">
                <a:ea typeface="+mn-lt"/>
                <a:cs typeface="+mn-lt"/>
              </a:rPr>
            </a:br>
            <a:r>
              <a:rPr lang="en-US" sz="4150" i="1" dirty="0" err="1">
                <a:ea typeface="+mn-lt"/>
                <a:cs typeface="+mn-lt"/>
              </a:rPr>
              <a:t>Gebruik</a:t>
            </a:r>
            <a:r>
              <a:rPr lang="en-US" sz="4150" i="1" dirty="0">
                <a:ea typeface="+mn-lt"/>
                <a:cs typeface="+mn-lt"/>
              </a:rPr>
              <a:t> </a:t>
            </a:r>
            <a:r>
              <a:rPr lang="en-US" sz="4150" i="1" dirty="0" err="1">
                <a:ea typeface="+mn-lt"/>
                <a:cs typeface="+mn-lt"/>
              </a:rPr>
              <a:t>eventueel</a:t>
            </a:r>
            <a:r>
              <a:rPr lang="en-US" sz="4150" i="1" dirty="0">
                <a:ea typeface="+mn-lt"/>
                <a:cs typeface="+mn-lt"/>
              </a:rPr>
              <a:t> </a:t>
            </a:r>
            <a:r>
              <a:rPr lang="en-US" sz="4150" i="1" dirty="0">
                <a:ea typeface="+mn-lt"/>
                <a:cs typeface="+mn-lt"/>
                <a:hlinkClick r:id="rId4"/>
              </a:rPr>
              <a:t>het </a:t>
            </a:r>
            <a:r>
              <a:rPr lang="en-US" sz="4150" i="1" dirty="0" err="1">
                <a:ea typeface="+mn-lt"/>
                <a:cs typeface="+mn-lt"/>
                <a:hlinkClick r:id="rId4"/>
              </a:rPr>
              <a:t>teamspel</a:t>
            </a:r>
            <a:r>
              <a:rPr lang="en-US" sz="4150" i="1" dirty="0">
                <a:ea typeface="+mn-lt"/>
                <a:cs typeface="+mn-lt"/>
              </a:rPr>
              <a:t> om </a:t>
            </a:r>
            <a:r>
              <a:rPr lang="en-US" sz="4150" i="1" dirty="0" err="1">
                <a:ea typeface="+mn-lt"/>
                <a:cs typeface="+mn-lt"/>
              </a:rPr>
              <a:t>samen</a:t>
            </a:r>
            <a:r>
              <a:rPr lang="en-US" sz="4150" i="1" dirty="0">
                <a:ea typeface="+mn-lt"/>
                <a:cs typeface="+mn-lt"/>
              </a:rPr>
              <a:t> </a:t>
            </a:r>
            <a:r>
              <a:rPr lang="en-US" sz="4150" i="1" dirty="0" err="1">
                <a:ea typeface="+mn-lt"/>
                <a:cs typeface="+mn-lt"/>
              </a:rPr>
              <a:t>te</a:t>
            </a:r>
            <a:r>
              <a:rPr lang="en-US" sz="4150" i="1" dirty="0">
                <a:ea typeface="+mn-lt"/>
                <a:cs typeface="+mn-lt"/>
              </a:rPr>
              <a:t> </a:t>
            </a:r>
            <a:r>
              <a:rPr lang="en-US" sz="4150" i="1" dirty="0" err="1">
                <a:ea typeface="+mn-lt"/>
                <a:cs typeface="+mn-lt"/>
              </a:rPr>
              <a:t>kijken</a:t>
            </a:r>
            <a:r>
              <a:rPr lang="en-US" sz="4150" i="1" dirty="0">
                <a:ea typeface="+mn-lt"/>
                <a:cs typeface="+mn-lt"/>
              </a:rPr>
              <a:t> </a:t>
            </a:r>
            <a:r>
              <a:rPr lang="en-US" sz="4150" i="1" dirty="0" err="1">
                <a:ea typeface="+mn-lt"/>
                <a:cs typeface="+mn-lt"/>
              </a:rPr>
              <a:t>naar</a:t>
            </a:r>
            <a:r>
              <a:rPr lang="en-US" sz="4150" i="1" dirty="0">
                <a:ea typeface="+mn-lt"/>
                <a:cs typeface="+mn-lt"/>
              </a:rPr>
              <a:t> </a:t>
            </a:r>
            <a:r>
              <a:rPr lang="en-US" sz="4150" i="1" dirty="0" err="1">
                <a:ea typeface="+mn-lt"/>
                <a:cs typeface="+mn-lt"/>
              </a:rPr>
              <a:t>waar</a:t>
            </a:r>
            <a:r>
              <a:rPr lang="en-US" sz="4150" i="1" dirty="0">
                <a:ea typeface="+mn-lt"/>
                <a:cs typeface="+mn-lt"/>
              </a:rPr>
              <a:t> je </a:t>
            </a:r>
            <a:r>
              <a:rPr lang="en-US" sz="4150" i="1" dirty="0" err="1">
                <a:ea typeface="+mn-lt"/>
                <a:cs typeface="+mn-lt"/>
              </a:rPr>
              <a:t>als</a:t>
            </a:r>
            <a:r>
              <a:rPr lang="en-US" sz="4150" i="1" dirty="0">
                <a:ea typeface="+mn-lt"/>
                <a:cs typeface="+mn-lt"/>
              </a:rPr>
              <a:t> team </a:t>
            </a:r>
            <a:r>
              <a:rPr lang="en-US" sz="4150" i="1" dirty="0" err="1">
                <a:ea typeface="+mn-lt"/>
                <a:cs typeface="+mn-lt"/>
              </a:rPr>
              <a:t>aan</a:t>
            </a:r>
            <a:r>
              <a:rPr lang="en-US" sz="4150" i="1" dirty="0">
                <a:ea typeface="+mn-lt"/>
                <a:cs typeface="+mn-lt"/>
              </a:rPr>
              <a:t> wilt </a:t>
            </a:r>
            <a:r>
              <a:rPr lang="en-US" sz="4150" i="1" dirty="0" err="1">
                <a:ea typeface="+mn-lt"/>
                <a:cs typeface="+mn-lt"/>
              </a:rPr>
              <a:t>werken</a:t>
            </a:r>
            <a:endParaRPr lang="en-US" sz="4150" i="1" dirty="0">
              <a:ea typeface="+mn-lt"/>
              <a:cs typeface="+mn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FD19FBF-6388-3FE2-D7A9-4F0C48DD39DD}"/>
              </a:ext>
            </a:extLst>
          </p:cNvPr>
          <p:cNvSpPr txBox="1"/>
          <p:nvPr/>
        </p:nvSpPr>
        <p:spPr>
          <a:xfrm>
            <a:off x="3477555" y="228067"/>
            <a:ext cx="1133289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Samenwerken aan verbetering van de organisatie en kwaliteit van zorg</a:t>
            </a:r>
            <a:r>
              <a:rPr lang="en-US" sz="3600" b="1" i="1">
                <a:solidFill>
                  <a:srgbClr val="6161C1"/>
                </a:solidFill>
                <a:latin typeface="Montserrat Semi-Bold Italics"/>
                <a:ea typeface="Montserrat Semi-Bold Italics"/>
                <a:cs typeface="Montserrat Semi-Bold Italics"/>
                <a:sym typeface="Montserrat Semi-Bold Itali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0290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94FD2C-7028-319C-E9BD-4DB001331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CCA7B4E-A378-8D7D-E2F0-A596A069B709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F6E2545-D1A6-E680-64CF-49C304A9FFCE}"/>
              </a:ext>
            </a:extLst>
          </p:cNvPr>
          <p:cNvSpPr/>
          <p:nvPr/>
        </p:nvSpPr>
        <p:spPr>
          <a:xfrm>
            <a:off x="15930845" y="6850832"/>
            <a:ext cx="2093559" cy="3436168"/>
          </a:xfrm>
          <a:custGeom>
            <a:avLst/>
            <a:gdLst/>
            <a:ahLst/>
            <a:cxnLst/>
            <a:rect l="l" t="t" r="r" b="b"/>
            <a:pathLst>
              <a:path w="2093559" h="3436168">
                <a:moveTo>
                  <a:pt x="0" y="0"/>
                </a:moveTo>
                <a:lnTo>
                  <a:pt x="2093559" y="0"/>
                </a:lnTo>
                <a:lnTo>
                  <a:pt x="2093559" y="3436168"/>
                </a:lnTo>
                <a:lnTo>
                  <a:pt x="0" y="343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050821D-6C03-995F-1B13-44AE93C5ED64}"/>
              </a:ext>
            </a:extLst>
          </p:cNvPr>
          <p:cNvSpPr txBox="1"/>
          <p:nvPr/>
        </p:nvSpPr>
        <p:spPr>
          <a:xfrm>
            <a:off x="1861311" y="3059514"/>
            <a:ext cx="14565378" cy="222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Professionals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zijn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actief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betrokken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bij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organisatiebrede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werkgroepen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commissies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projecten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 Zo 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hebben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ze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invloed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op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beleid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kwaliteit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van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zorg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organisatiebrede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ontwikkelingen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b="1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C4055A0-3A28-D70C-0644-C3BCF29AC136}"/>
              </a:ext>
            </a:extLst>
          </p:cNvPr>
          <p:cNvSpPr txBox="1"/>
          <p:nvPr/>
        </p:nvSpPr>
        <p:spPr>
          <a:xfrm>
            <a:off x="3477555" y="228067"/>
            <a:ext cx="1133289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Samenwerken aan verbetering van de organisatie en kwaliteit van zorg</a:t>
            </a:r>
            <a:r>
              <a:rPr lang="en-US" sz="3600" b="1" i="1">
                <a:solidFill>
                  <a:srgbClr val="6161C1"/>
                </a:solidFill>
                <a:latin typeface="Montserrat Semi-Bold Italics"/>
                <a:ea typeface="Montserrat Semi-Bold Italics"/>
                <a:cs typeface="Montserrat Semi-Bold Italics"/>
                <a:sym typeface="Montserrat Semi-Bold Itali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4293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7DDF4F-21C6-06AD-DD11-8180D32EE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3E13E5F-F629-C64D-FB4A-96E5346ACE6A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7059373-83F1-2F72-65D2-5137F07FA59C}"/>
              </a:ext>
            </a:extLst>
          </p:cNvPr>
          <p:cNvSpPr/>
          <p:nvPr/>
        </p:nvSpPr>
        <p:spPr>
          <a:xfrm>
            <a:off x="15930845" y="6850832"/>
            <a:ext cx="2093559" cy="3436168"/>
          </a:xfrm>
          <a:custGeom>
            <a:avLst/>
            <a:gdLst/>
            <a:ahLst/>
            <a:cxnLst/>
            <a:rect l="l" t="t" r="r" b="b"/>
            <a:pathLst>
              <a:path w="2093559" h="3436168">
                <a:moveTo>
                  <a:pt x="0" y="0"/>
                </a:moveTo>
                <a:lnTo>
                  <a:pt x="2093559" y="0"/>
                </a:lnTo>
                <a:lnTo>
                  <a:pt x="2093559" y="3436168"/>
                </a:lnTo>
                <a:lnTo>
                  <a:pt x="0" y="343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FE5CCAF-5558-2BEE-7F76-FAF8EDCF5EDC}"/>
              </a:ext>
            </a:extLst>
          </p:cNvPr>
          <p:cNvSpPr txBox="1"/>
          <p:nvPr/>
        </p:nvSpPr>
        <p:spPr>
          <a:xfrm>
            <a:off x="1861311" y="3059514"/>
            <a:ext cx="14565378" cy="222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Uitkomsten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van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zorg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 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 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dienstverlening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 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worden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 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structureel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 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gemonitord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gedeeld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gebruikt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als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basis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voor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verbetering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.</a:t>
            </a:r>
            <a:endParaRPr lang="en-US" b="1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02A2B8E-7D1D-FEA0-364B-03FCF793F5B8}"/>
              </a:ext>
            </a:extLst>
          </p:cNvPr>
          <p:cNvSpPr txBox="1"/>
          <p:nvPr/>
        </p:nvSpPr>
        <p:spPr>
          <a:xfrm>
            <a:off x="3477555" y="228067"/>
            <a:ext cx="1133289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Samenwerken aan verbetering van de organisatie en kwaliteit van zorg</a:t>
            </a:r>
            <a:r>
              <a:rPr lang="en-US" sz="3600" b="1" i="1">
                <a:solidFill>
                  <a:srgbClr val="6161C1"/>
                </a:solidFill>
                <a:latin typeface="Montserrat Semi-Bold Italics"/>
                <a:ea typeface="Montserrat Semi-Bold Italics"/>
                <a:cs typeface="Montserrat Semi-Bold Italics"/>
                <a:sym typeface="Montserrat Semi-Bold Itali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963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C57D48-8349-2322-6AAB-79FBBF0FA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5E7807-42AE-FF24-E98C-FCB02F757173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40FE239-59EC-4CAB-CC2F-41BA7C0DD1D0}"/>
              </a:ext>
            </a:extLst>
          </p:cNvPr>
          <p:cNvSpPr/>
          <p:nvPr/>
        </p:nvSpPr>
        <p:spPr>
          <a:xfrm>
            <a:off x="15930845" y="6850832"/>
            <a:ext cx="2093559" cy="3436168"/>
          </a:xfrm>
          <a:custGeom>
            <a:avLst/>
            <a:gdLst/>
            <a:ahLst/>
            <a:cxnLst/>
            <a:rect l="l" t="t" r="r" b="b"/>
            <a:pathLst>
              <a:path w="2093559" h="3436168">
                <a:moveTo>
                  <a:pt x="0" y="0"/>
                </a:moveTo>
                <a:lnTo>
                  <a:pt x="2093559" y="0"/>
                </a:lnTo>
                <a:lnTo>
                  <a:pt x="2093559" y="3436168"/>
                </a:lnTo>
                <a:lnTo>
                  <a:pt x="0" y="343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173AAB3-D127-2044-6296-7428CAF70845}"/>
              </a:ext>
            </a:extLst>
          </p:cNvPr>
          <p:cNvSpPr txBox="1"/>
          <p:nvPr/>
        </p:nvSpPr>
        <p:spPr>
          <a:xfrm>
            <a:off x="1861311" y="3059514"/>
            <a:ext cx="14565378" cy="146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Teams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leren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van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elkaar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wisselen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actief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kennis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ervaringen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uit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ook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over </a:t>
            </a:r>
            <a:r>
              <a:rPr lang="en-US" sz="4150" b="1" dirty="0" err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afdelingen</a:t>
            </a:r>
            <a:r>
              <a:rPr lang="en-US" sz="4150" b="1" dirty="0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>
                <a:solidFill>
                  <a:srgbClr val="000000"/>
                </a:solidFill>
                <a:ea typeface="+mn-lt"/>
                <a:cs typeface="+mn-lt"/>
                <a:sym typeface="HK Grotesk Bold"/>
              </a:rPr>
              <a:t>heen.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E57F6EE-715D-784E-0257-7FC7ACFB4204}"/>
              </a:ext>
            </a:extLst>
          </p:cNvPr>
          <p:cNvSpPr txBox="1"/>
          <p:nvPr/>
        </p:nvSpPr>
        <p:spPr>
          <a:xfrm>
            <a:off x="3477555" y="228067"/>
            <a:ext cx="1133289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Samenwerken aan verbetering van de organisatie en kwaliteit van zorg</a:t>
            </a:r>
            <a:r>
              <a:rPr lang="en-US" sz="3600" b="1" i="1">
                <a:solidFill>
                  <a:srgbClr val="6161C1"/>
                </a:solidFill>
                <a:latin typeface="Montserrat Semi-Bold Italics"/>
                <a:ea typeface="Montserrat Semi-Bold Italics"/>
                <a:cs typeface="Montserrat Semi-Bold Italics"/>
                <a:sym typeface="Montserrat Semi-Bold Itali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20594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30845" y="6850832"/>
            <a:ext cx="2093559" cy="3436168"/>
          </a:xfrm>
          <a:custGeom>
            <a:avLst/>
            <a:gdLst/>
            <a:ahLst/>
            <a:cxnLst/>
            <a:rect l="l" t="t" r="r" b="b"/>
            <a:pathLst>
              <a:path w="2093559" h="3436168">
                <a:moveTo>
                  <a:pt x="0" y="0"/>
                </a:moveTo>
                <a:lnTo>
                  <a:pt x="2093559" y="0"/>
                </a:lnTo>
                <a:lnTo>
                  <a:pt x="2093559" y="3436168"/>
                </a:lnTo>
                <a:lnTo>
                  <a:pt x="0" y="3436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77555" y="228067"/>
            <a:ext cx="1133289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6161C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Samenwerken aan verbetering van de organisatie en kwaliteit van zorg</a:t>
            </a:r>
            <a:r>
              <a:rPr lang="en-US" sz="3600" b="1" i="1">
                <a:solidFill>
                  <a:srgbClr val="6161C1"/>
                </a:solidFill>
                <a:latin typeface="Montserrat Semi-Bold Italics"/>
                <a:ea typeface="Montserrat Semi-Bold Italics"/>
                <a:cs typeface="Montserrat Semi-Bold Italics"/>
                <a:sym typeface="Montserrat Semi-Bold Italics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3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E8A5F7-CFCF-B47A-C976-6609C545B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8965316-23E1-EE7E-DC38-0AD6EB85038B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8C21F66-0038-55B1-779A-018619B2FC81}"/>
              </a:ext>
            </a:extLst>
          </p:cNvPr>
          <p:cNvSpPr/>
          <p:nvPr/>
        </p:nvSpPr>
        <p:spPr>
          <a:xfrm>
            <a:off x="867599" y="6223635"/>
            <a:ext cx="4151561" cy="4151561"/>
          </a:xfrm>
          <a:custGeom>
            <a:avLst/>
            <a:gdLst/>
            <a:ahLst/>
            <a:cxnLst/>
            <a:rect l="l" t="t" r="r" b="b"/>
            <a:pathLst>
              <a:path w="4151561" h="4151561">
                <a:moveTo>
                  <a:pt x="0" y="0"/>
                </a:moveTo>
                <a:lnTo>
                  <a:pt x="4151561" y="0"/>
                </a:lnTo>
                <a:lnTo>
                  <a:pt x="4151561" y="4151561"/>
                </a:lnTo>
                <a:lnTo>
                  <a:pt x="0" y="415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D380D5E-E9F5-0000-F63B-BA8A4C6BDEC5}"/>
              </a:ext>
            </a:extLst>
          </p:cNvPr>
          <p:cNvSpPr txBox="1"/>
          <p:nvPr/>
        </p:nvSpPr>
        <p:spPr>
          <a:xfrm>
            <a:off x="3615469" y="485591"/>
            <a:ext cx="1000703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DF3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Basis op orde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7596C-F618-BE61-166D-F003B479D1EF}"/>
              </a:ext>
            </a:extLst>
          </p:cNvPr>
          <p:cNvSpPr txBox="1"/>
          <p:nvPr/>
        </p:nvSpPr>
        <p:spPr>
          <a:xfrm>
            <a:off x="2230694" y="2940460"/>
            <a:ext cx="13826612" cy="340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De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tijd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die professionals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besteden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aan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zeggenschap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,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zoals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deelname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aan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een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raad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, platform of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werkgroep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, is 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vastgelegd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gefaciliteerd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.</a:t>
            </a:r>
            <a:endParaRPr lang="en-US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>
              <a:lnSpc>
                <a:spcPts val="5879"/>
              </a:lnSpc>
              <a:spcBef>
                <a:spcPct val="0"/>
              </a:spcBef>
            </a:pPr>
            <a:endParaRPr lang="en-US" sz="4150" i="1">
              <a:solidFill>
                <a:srgbClr val="1D331D"/>
              </a:solidFill>
              <a:ea typeface="Calibri"/>
              <a:cs typeface="Calibri"/>
            </a:endParaRPr>
          </a:p>
          <a:p>
            <a:pPr algn="ctr">
              <a:lnSpc>
                <a:spcPts val="5879"/>
              </a:lnSpc>
              <a:spcBef>
                <a:spcPct val="0"/>
              </a:spcBef>
            </a:pPr>
            <a:endParaRPr lang="en-US" sz="4199" b="1">
              <a:solidFill>
                <a:srgbClr val="1D331D"/>
              </a:solidFill>
              <a:latin typeface="HK Grotesk Bold"/>
            </a:endParaRPr>
          </a:p>
        </p:txBody>
      </p:sp>
    </p:spTree>
    <p:extLst>
      <p:ext uri="{BB962C8B-B14F-4D97-AF65-F5344CB8AC3E}">
        <p14:creationId xmlns:p14="http://schemas.microsoft.com/office/powerpoint/2010/main" val="130056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3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B5FF01-5C20-052E-E1FA-86B601907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52CE32A-C586-D443-DE35-3F364FDC79EF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E174082-78EF-3880-74DA-F64FE09229AD}"/>
              </a:ext>
            </a:extLst>
          </p:cNvPr>
          <p:cNvSpPr/>
          <p:nvPr/>
        </p:nvSpPr>
        <p:spPr>
          <a:xfrm>
            <a:off x="867599" y="6223635"/>
            <a:ext cx="4151561" cy="4151561"/>
          </a:xfrm>
          <a:custGeom>
            <a:avLst/>
            <a:gdLst/>
            <a:ahLst/>
            <a:cxnLst/>
            <a:rect l="l" t="t" r="r" b="b"/>
            <a:pathLst>
              <a:path w="4151561" h="4151561">
                <a:moveTo>
                  <a:pt x="0" y="0"/>
                </a:moveTo>
                <a:lnTo>
                  <a:pt x="4151561" y="0"/>
                </a:lnTo>
                <a:lnTo>
                  <a:pt x="4151561" y="4151561"/>
                </a:lnTo>
                <a:lnTo>
                  <a:pt x="0" y="415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66F9D88-EFE8-C37E-DEB7-723F80ADF37F}"/>
              </a:ext>
            </a:extLst>
          </p:cNvPr>
          <p:cNvSpPr txBox="1"/>
          <p:nvPr/>
        </p:nvSpPr>
        <p:spPr>
          <a:xfrm>
            <a:off x="3615469" y="485591"/>
            <a:ext cx="1000703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DF3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Basis op orde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D594D-02F5-A522-FAE6-B2EFB5A8231E}"/>
              </a:ext>
            </a:extLst>
          </p:cNvPr>
          <p:cNvSpPr txBox="1"/>
          <p:nvPr/>
        </p:nvSpPr>
        <p:spPr>
          <a:xfrm>
            <a:off x="2230694" y="2940460"/>
            <a:ext cx="13826612" cy="40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De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</a:rPr>
              <a:t>professionele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</a:rPr>
              <a:t>raad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of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</a:rPr>
              <a:t>vertegenwoording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van professionals is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</a:rPr>
              <a:t>duurzaam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</a:rPr>
              <a:t>georganiseerd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. Er is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</a:rPr>
              <a:t>bewust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</a:rPr>
              <a:t>aandacht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</a:rPr>
              <a:t>voor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het 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</a:rPr>
              <a:t>inwerken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van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</a:rPr>
              <a:t>nieuwe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</a:rPr>
              <a:t>leden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,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</a:rPr>
              <a:t>opvolging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>
                <a:solidFill>
                  <a:srgbClr val="1D331D"/>
                </a:solidFill>
                <a:ea typeface="+mn-lt"/>
                <a:cs typeface="+mn-lt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</a:rPr>
              <a:t>onderlinge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err="1">
                <a:solidFill>
                  <a:srgbClr val="1D331D"/>
                </a:solidFill>
                <a:ea typeface="+mn-lt"/>
                <a:cs typeface="+mn-lt"/>
              </a:rPr>
              <a:t>overdracht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algn="ctr">
              <a:lnSpc>
                <a:spcPts val="5879"/>
              </a:lnSpc>
              <a:spcBef>
                <a:spcPct val="0"/>
              </a:spcBef>
            </a:pPr>
            <a:endParaRPr lang="en-US" sz="4150" i="1">
              <a:solidFill>
                <a:srgbClr val="1D331D"/>
              </a:solidFill>
              <a:ea typeface="Calibri"/>
              <a:cs typeface="Calibri"/>
            </a:endParaRPr>
          </a:p>
          <a:p>
            <a:pPr algn="ctr">
              <a:lnSpc>
                <a:spcPts val="5879"/>
              </a:lnSpc>
              <a:spcBef>
                <a:spcPct val="0"/>
              </a:spcBef>
            </a:pPr>
            <a:endParaRPr lang="en-US" sz="4199" b="1">
              <a:solidFill>
                <a:srgbClr val="1D331D"/>
              </a:solidFill>
              <a:latin typeface="HK Grotesk Bold"/>
            </a:endParaRPr>
          </a:p>
        </p:txBody>
      </p:sp>
    </p:spTree>
    <p:extLst>
      <p:ext uri="{BB962C8B-B14F-4D97-AF65-F5344CB8AC3E}">
        <p14:creationId xmlns:p14="http://schemas.microsoft.com/office/powerpoint/2010/main" val="70239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3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A80E48-8CEE-08EE-1349-2748F963D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8DC82C2-1CF7-A93E-BD23-1EE0648B1708}"/>
              </a:ext>
            </a:extLst>
          </p:cNvPr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F261824-9D4A-0790-F9C1-C589DD0A4F9F}"/>
              </a:ext>
            </a:extLst>
          </p:cNvPr>
          <p:cNvSpPr/>
          <p:nvPr/>
        </p:nvSpPr>
        <p:spPr>
          <a:xfrm>
            <a:off x="867599" y="6223635"/>
            <a:ext cx="4151561" cy="4151561"/>
          </a:xfrm>
          <a:custGeom>
            <a:avLst/>
            <a:gdLst/>
            <a:ahLst/>
            <a:cxnLst/>
            <a:rect l="l" t="t" r="r" b="b"/>
            <a:pathLst>
              <a:path w="4151561" h="4151561">
                <a:moveTo>
                  <a:pt x="0" y="0"/>
                </a:moveTo>
                <a:lnTo>
                  <a:pt x="4151561" y="0"/>
                </a:lnTo>
                <a:lnTo>
                  <a:pt x="4151561" y="4151561"/>
                </a:lnTo>
                <a:lnTo>
                  <a:pt x="0" y="415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F4BF764-EB38-078A-DDC0-BCB829B617FD}"/>
              </a:ext>
            </a:extLst>
          </p:cNvPr>
          <p:cNvSpPr txBox="1"/>
          <p:nvPr/>
        </p:nvSpPr>
        <p:spPr>
          <a:xfrm>
            <a:off x="3615469" y="485591"/>
            <a:ext cx="1000703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DF3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Basis op orde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AC1C6-90E9-E409-651E-9A57F682B231}"/>
              </a:ext>
            </a:extLst>
          </p:cNvPr>
          <p:cNvSpPr txBox="1"/>
          <p:nvPr/>
        </p:nvSpPr>
        <p:spPr>
          <a:xfrm>
            <a:off x="2230694" y="2940460"/>
            <a:ext cx="13826612" cy="3401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Professionals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hun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vertegenwoordiging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zijn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betrokken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bij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relevante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commissies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,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werkgroepen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projecten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 in de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</a:rPr>
              <a:t>organisatie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</a:rPr>
              <a:t>.</a:t>
            </a:r>
            <a:endParaRPr lang="en-US" sz="4150" b="1" dirty="0">
              <a:solidFill>
                <a:srgbClr val="FF0000"/>
              </a:solidFill>
              <a:ea typeface="+mn-lt"/>
              <a:cs typeface="+mn-lt"/>
            </a:endParaRPr>
          </a:p>
          <a:p>
            <a:pPr algn="ctr">
              <a:lnSpc>
                <a:spcPts val="5879"/>
              </a:lnSpc>
              <a:spcBef>
                <a:spcPct val="0"/>
              </a:spcBef>
            </a:pPr>
            <a:endParaRPr lang="en-US" sz="4150" i="1">
              <a:solidFill>
                <a:srgbClr val="1D331D"/>
              </a:solidFill>
              <a:ea typeface="Calibri"/>
              <a:cs typeface="Calibri"/>
            </a:endParaRPr>
          </a:p>
          <a:p>
            <a:pPr algn="ctr">
              <a:lnSpc>
                <a:spcPts val="5879"/>
              </a:lnSpc>
              <a:spcBef>
                <a:spcPct val="0"/>
              </a:spcBef>
            </a:pPr>
            <a:endParaRPr lang="en-US" sz="4199" b="1">
              <a:solidFill>
                <a:srgbClr val="1D331D"/>
              </a:solidFill>
              <a:latin typeface="HK Grotesk Bold"/>
            </a:endParaRPr>
          </a:p>
        </p:txBody>
      </p:sp>
    </p:spTree>
    <p:extLst>
      <p:ext uri="{BB962C8B-B14F-4D97-AF65-F5344CB8AC3E}">
        <p14:creationId xmlns:p14="http://schemas.microsoft.com/office/powerpoint/2010/main" val="332726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7599" y="6223635"/>
            <a:ext cx="4151561" cy="4151561"/>
          </a:xfrm>
          <a:custGeom>
            <a:avLst/>
            <a:gdLst/>
            <a:ahLst/>
            <a:cxnLst/>
            <a:rect l="l" t="t" r="r" b="b"/>
            <a:pathLst>
              <a:path w="4151561" h="4151561">
                <a:moveTo>
                  <a:pt x="0" y="0"/>
                </a:moveTo>
                <a:lnTo>
                  <a:pt x="4151561" y="0"/>
                </a:lnTo>
                <a:lnTo>
                  <a:pt x="4151561" y="4151561"/>
                </a:lnTo>
                <a:lnTo>
                  <a:pt x="0" y="415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46605" y="2034461"/>
            <a:ext cx="15194791" cy="4678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Leden van de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professionele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raad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of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vertegenwoordiging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beschikken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over de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vaardigheden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die ze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nodig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hebben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 om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hun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rol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goed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te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b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vervullen</a:t>
            </a: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.</a:t>
            </a:r>
            <a:br>
              <a:rPr lang="en-US" sz="4150" b="1" dirty="0">
                <a:ea typeface="+mn-lt"/>
                <a:cs typeface="+mn-lt"/>
              </a:rPr>
            </a:br>
            <a:r>
              <a:rPr lang="en-US" sz="4150" b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Bijvoorbeeld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op het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gebied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van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beleidsadvisering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,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besluitvorming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en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 </a:t>
            </a:r>
            <a:r>
              <a:rPr lang="en-US" sz="4150" i="1" dirty="0" err="1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gespreksvaardigheden</a:t>
            </a:r>
            <a:r>
              <a:rPr lang="en-US" sz="4150" i="1" dirty="0">
                <a:solidFill>
                  <a:srgbClr val="1D331D"/>
                </a:solidFill>
                <a:ea typeface="+mn-lt"/>
                <a:cs typeface="+mn-lt"/>
                <a:sym typeface="HK Grotesk Bold"/>
              </a:rPr>
              <a:t>.</a:t>
            </a:r>
            <a:endParaRPr lang="en-US" sz="4150" i="1" dirty="0">
              <a:ea typeface="+mn-lt"/>
              <a:cs typeface="+mn-lt"/>
              <a:sym typeface="HK Grotesk Bold"/>
            </a:endParaRPr>
          </a:p>
          <a:p>
            <a:pPr algn="ctr">
              <a:lnSpc>
                <a:spcPts val="5879"/>
              </a:lnSpc>
            </a:pPr>
            <a:endParaRPr lang="en-US" sz="4150" b="1">
              <a:solidFill>
                <a:srgbClr val="1D331D"/>
              </a:solidFill>
              <a:latin typeface="HK Grotesk Bold"/>
              <a:ea typeface="HK Grotesk Bold"/>
              <a:cs typeface="HK Grotesk Bold"/>
            </a:endParaRPr>
          </a:p>
          <a:p>
            <a:pPr algn="ctr">
              <a:lnSpc>
                <a:spcPts val="5879"/>
              </a:lnSpc>
            </a:pPr>
            <a:endParaRPr lang="en-US" sz="4199" b="1">
              <a:solidFill>
                <a:srgbClr val="1D331D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15469" y="485591"/>
            <a:ext cx="1000703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DF3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Basis op orde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98228" y="294742"/>
            <a:ext cx="2651604" cy="639687"/>
          </a:xfrm>
          <a:custGeom>
            <a:avLst/>
            <a:gdLst/>
            <a:ahLst/>
            <a:cxnLst/>
            <a:rect l="l" t="t" r="r" b="b"/>
            <a:pathLst>
              <a:path w="2651604" h="639687">
                <a:moveTo>
                  <a:pt x="0" y="0"/>
                </a:moveTo>
                <a:lnTo>
                  <a:pt x="2651604" y="0"/>
                </a:lnTo>
                <a:lnTo>
                  <a:pt x="2651604" y="639687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7599" y="6223635"/>
            <a:ext cx="4151561" cy="4151561"/>
          </a:xfrm>
          <a:custGeom>
            <a:avLst/>
            <a:gdLst/>
            <a:ahLst/>
            <a:cxnLst/>
            <a:rect l="l" t="t" r="r" b="b"/>
            <a:pathLst>
              <a:path w="4151561" h="4151561">
                <a:moveTo>
                  <a:pt x="0" y="0"/>
                </a:moveTo>
                <a:lnTo>
                  <a:pt x="4151561" y="0"/>
                </a:lnTo>
                <a:lnTo>
                  <a:pt x="4151561" y="4151561"/>
                </a:lnTo>
                <a:lnTo>
                  <a:pt x="0" y="415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615469" y="485591"/>
            <a:ext cx="1000703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DF3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Basis op orde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7ff9a1-1626-49da-bbd1-823275619a32">
      <Terms xmlns="http://schemas.microsoft.com/office/infopath/2007/PartnerControls"/>
    </lcf76f155ced4ddcb4097134ff3c332f>
    <TaxCatchAll xmlns="8cfe68cd-e9d2-42cf-8859-39969eb842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0CB59E572214FBF0DEC7797546114" ma:contentTypeVersion="18" ma:contentTypeDescription="Een nieuw document maken." ma:contentTypeScope="" ma:versionID="a3daaec21a507bf538891e61b2e8be62">
  <xsd:schema xmlns:xsd="http://www.w3.org/2001/XMLSchema" xmlns:xs="http://www.w3.org/2001/XMLSchema" xmlns:p="http://schemas.microsoft.com/office/2006/metadata/properties" xmlns:ns2="2f7ff9a1-1626-49da-bbd1-823275619a32" xmlns:ns3="8cfe68cd-e9d2-42cf-8859-39969eb842b0" targetNamespace="http://schemas.microsoft.com/office/2006/metadata/properties" ma:root="true" ma:fieldsID="9a6cca415ba886831397b6889a0119b2" ns2:_="" ns3:_="">
    <xsd:import namespace="2f7ff9a1-1626-49da-bbd1-823275619a32"/>
    <xsd:import namespace="8cfe68cd-e9d2-42cf-8859-39969eb842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ff9a1-1626-49da-bbd1-823275619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76365aed-0c5b-45ed-bf5f-637d18e5b0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e68cd-e9d2-42cf-8859-39969eb842b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2da6438-2162-490a-bb17-ffdc0b9a1a75}" ma:internalName="TaxCatchAll" ma:showField="CatchAllData" ma:web="8cfe68cd-e9d2-42cf-8859-39969eb842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0E3145-B1F7-4DC0-B368-2D2FBC972C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FEFE0E-7368-4639-BE50-C5A6A29C1110}">
  <ds:schemaRefs>
    <ds:schemaRef ds:uri="2f7ff9a1-1626-49da-bbd1-823275619a32"/>
    <ds:schemaRef ds:uri="8cfe68cd-e9d2-42cf-8859-39969eb842b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F75207A-24D0-4422-AAA5-FAFCC33AB7C5}">
  <ds:schemaRefs>
    <ds:schemaRef ds:uri="2f7ff9a1-1626-49da-bbd1-823275619a32"/>
    <ds:schemaRef ds:uri="8cfe68cd-e9d2-42cf-8859-39969eb842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Mogelijke meerjarendoelen</dc:title>
  <cp:revision>217</cp:revision>
  <dcterms:created xsi:type="dcterms:W3CDTF">2006-08-16T00:00:00Z</dcterms:created>
  <dcterms:modified xsi:type="dcterms:W3CDTF">2026-05-02T10:23:10Z</dcterms:modified>
  <dc:identifier>DAHEwktr7aA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0x01010096A0CB59E572214FBF0DEC7797546114</vt:lpwstr>
  </property>
</Properties>
</file>