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0" r:id="rId5"/>
    <p:sldMasterId id="2147483651" r:id="rId6"/>
    <p:sldMasterId id="2147483652" r:id="rId7"/>
    <p:sldMasterId id="2147483653" r:id="rId8"/>
    <p:sldMasterId id="2147483654" r:id="rId9"/>
    <p:sldMasterId id="2147483655" r:id="rId10"/>
    <p:sldMasterId id="2147483656" r:id="rId11"/>
    <p:sldMasterId id="2147483657" r:id="rId12"/>
    <p:sldMasterId id="2147483658" r:id="rId13"/>
    <p:sldMasterId id="2147483659" r:id="rId14"/>
  </p:sldMasterIdLst>
  <p:notesMasterIdLst>
    <p:notesMasterId r:id="rId49"/>
  </p:notesMasterIdLst>
  <p:sldIdLst>
    <p:sldId id="256" r:id="rId15"/>
    <p:sldId id="258" r:id="rId16"/>
    <p:sldId id="290"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Lst>
  <p:sldSz cx="9906000" cy="6858000" type="A4"/>
  <p:notesSz cx="6858000" cy="9144000"/>
  <p:embeddedFontLst>
    <p:embeddedFont>
      <p:font typeface="Hanken Grotesk" pitchFamily="2" charset="77"/>
      <p:regular r:id="rId50"/>
      <p:bold r:id="rId51"/>
      <p:italic r:id="rId52"/>
      <p:boldItalic r:id="rId53"/>
    </p:embeddedFont>
    <p:embeddedFont>
      <p:font typeface="Montserrat" pitchFamily="2" charset="77"/>
      <p:regular r:id="rId54"/>
      <p:bold r:id="rId55"/>
      <p:italic r:id="rId56"/>
      <p:boldItalic r:id="rId57"/>
    </p:embeddedFont>
    <p:embeddedFont>
      <p:font typeface="Montserrat ExtraBold" pitchFamily="2" charset="77"/>
      <p:bold r:id="rId58"/>
      <p:italic r:id="rId59"/>
      <p:boldItalic r:id="rId60"/>
    </p:embeddedFont>
    <p:embeddedFont>
      <p:font typeface="Montserrat Medium" pitchFamily="2" charset="77"/>
      <p:regular r:id="rId61"/>
      <p:italic r:id="rId6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1AB10F-C12B-B075-A6DE-168F7637CBC5}" name="Marjolein Oudshoorn" initials="MO" userId="S::m.oudshoorn@venvn.nl::2fd66643-47bf-4a4e-9222-eaac10810c68" providerId="AD"/>
  <p188:author id="{2C3A23AD-22E1-E501-7B8A-7CD16F5FDA53}" name="Yente van der Staaij" initials="Yv" userId="S::y.staaij@venvn.nl::6b7ace4d-fdcb-41c0-9681-1249260501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5"/>
    <p:restoredTop sz="94660"/>
  </p:normalViewPr>
  <p:slideViewPr>
    <p:cSldViewPr snapToGrid="0">
      <p:cViewPr>
        <p:scale>
          <a:sx n="97" d="100"/>
          <a:sy n="97" d="100"/>
        </p:scale>
        <p:origin x="3456"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12.fntdata"/><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font" Target="fonts/font10.fntdata"/><Relationship Id="rId67" Type="http://schemas.microsoft.com/office/2018/10/relationships/authors" Target="author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chemeClr val="dk1"/>
                </a:solidFill>
                <a:latin typeface="Aptos"/>
              </a:rPr>
              <a:t>Click to move the slide</a:t>
            </a:r>
          </a:p>
        </p:txBody>
      </p:sp>
      <p:sp>
        <p:nvSpPr>
          <p:cNvPr id="6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US" sz="2000" b="0" strike="noStrike" spc="-1">
                <a:solidFill>
                  <a:srgbClr val="000000"/>
                </a:solidFill>
                <a:latin typeface="Arial"/>
              </a:rPr>
              <a:t>Click to edit the notes format</a:t>
            </a:r>
          </a:p>
        </p:txBody>
      </p:sp>
      <p:sp>
        <p:nvSpPr>
          <p:cNvPr id="6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63"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64"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65"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891E1C6D-8676-4849-A865-272EC18CA2A8}" type="slidenum">
              <a:rPr lang="en-US" sz="1400" b="0" strike="noStrike" spc="-1">
                <a:solidFill>
                  <a:srgbClr val="000000"/>
                </a:solidFill>
                <a:latin typeface="Times New Roman"/>
              </a:rPr>
              <a:t>‹nr.›</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29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296" name="PlaceHolder 3"/>
          <p:cNvSpPr>
            <a:spLocks noGrp="1"/>
          </p:cNvSpPr>
          <p:nvPr>
            <p:ph type="sldNum" idx="3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5C55969D-9397-4297-ACF0-E1D197A43964}" type="slidenum">
              <a:rPr lang="nl-NL" sz="1200" b="0" strike="noStrike" spc="-1">
                <a:solidFill>
                  <a:srgbClr val="000000"/>
                </a:solidFill>
                <a:latin typeface="Times New Roman"/>
              </a:rPr>
              <a:t>1</a:t>
            </a:fld>
            <a:endParaRPr lang="en-US"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2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23" name="PlaceHolder 3"/>
          <p:cNvSpPr>
            <a:spLocks noGrp="1"/>
          </p:cNvSpPr>
          <p:nvPr>
            <p:ph type="sldNum" idx="4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0864BC51-839F-4783-A225-2F5D1FECE4D3}" type="slidenum">
              <a:rPr lang="nl-NL" sz="1200" b="0" strike="noStrike" spc="-1">
                <a:solidFill>
                  <a:srgbClr val="000000"/>
                </a:solidFill>
                <a:latin typeface="Times New Roman"/>
              </a:rPr>
              <a:t>19</a:t>
            </a:fld>
            <a:endParaRPr lang="en-US"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2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26" name="PlaceHolder 3"/>
          <p:cNvSpPr>
            <a:spLocks noGrp="1"/>
          </p:cNvSpPr>
          <p:nvPr>
            <p:ph type="sldNum" idx="4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8DDF1348-C81F-4374-BC28-F703AF07B6DF}" type="slidenum">
              <a:rPr lang="nl-NL" sz="1200" b="0" strike="noStrike" spc="-1">
                <a:solidFill>
                  <a:srgbClr val="000000"/>
                </a:solidFill>
                <a:latin typeface="Times New Roman"/>
              </a:rPr>
              <a:t>21</a:t>
            </a:fld>
            <a:endParaRPr lang="en-US"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2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29" name="PlaceHolder 3"/>
          <p:cNvSpPr>
            <a:spLocks noGrp="1"/>
          </p:cNvSpPr>
          <p:nvPr>
            <p:ph type="sldNum" idx="4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1055EA93-DB63-41A3-B6A4-B66F5E0698A0}" type="slidenum">
              <a:rPr lang="nl-NL" sz="1200" b="0" strike="noStrike" spc="-1">
                <a:solidFill>
                  <a:srgbClr val="000000"/>
                </a:solidFill>
                <a:latin typeface="Times New Roman"/>
              </a:rPr>
              <a:t>22</a:t>
            </a:fld>
            <a:endParaRPr lang="en-US"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3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32" name="PlaceHolder 3"/>
          <p:cNvSpPr>
            <a:spLocks noGrp="1"/>
          </p:cNvSpPr>
          <p:nvPr>
            <p:ph type="sldNum" idx="4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5C66FD75-4D07-4175-BB96-AD424B486F1B}" type="slidenum">
              <a:rPr lang="nl-NL" sz="1200" b="0" strike="noStrike" spc="-1">
                <a:solidFill>
                  <a:srgbClr val="000000"/>
                </a:solidFill>
                <a:latin typeface="Times New Roman"/>
              </a:rPr>
              <a:t>23</a:t>
            </a:fld>
            <a:endParaRPr lang="en-US"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3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35" name="PlaceHolder 3"/>
          <p:cNvSpPr>
            <a:spLocks noGrp="1"/>
          </p:cNvSpPr>
          <p:nvPr>
            <p:ph type="sldNum" idx="5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71EB0CA6-0C2B-47A8-B746-51519DC5018C}" type="slidenum">
              <a:rPr lang="nl-NL" sz="1200" b="0" strike="noStrike" spc="-1">
                <a:solidFill>
                  <a:srgbClr val="000000"/>
                </a:solidFill>
                <a:latin typeface="Times New Roman"/>
              </a:rPr>
              <a:t>24</a:t>
            </a:fld>
            <a:endParaRPr lang="en-US"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3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38" name="PlaceHolder 3"/>
          <p:cNvSpPr>
            <a:spLocks noGrp="1"/>
          </p:cNvSpPr>
          <p:nvPr>
            <p:ph type="sldNum" idx="51"/>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733CD6E1-5570-4DF4-9813-3E336948429C}" type="slidenum">
              <a:rPr lang="nl-NL" sz="1200" b="0" strike="noStrike" spc="-1">
                <a:solidFill>
                  <a:srgbClr val="000000"/>
                </a:solidFill>
                <a:latin typeface="Times New Roman"/>
              </a:rPr>
              <a:t>25</a:t>
            </a:fld>
            <a:endParaRPr lang="en-US"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4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41" name="PlaceHolder 3"/>
          <p:cNvSpPr>
            <a:spLocks noGrp="1"/>
          </p:cNvSpPr>
          <p:nvPr>
            <p:ph type="sldNum" idx="5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08576F46-C167-4CDB-B86C-A39A7CECB97F}" type="slidenum">
              <a:rPr lang="nl-NL" sz="1200" b="0" strike="noStrike" spc="-1">
                <a:solidFill>
                  <a:srgbClr val="000000"/>
                </a:solidFill>
                <a:latin typeface="Times New Roman"/>
              </a:rPr>
              <a:t>26</a:t>
            </a:fld>
            <a:endParaRPr lang="en-US"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4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44" name="PlaceHolder 3"/>
          <p:cNvSpPr>
            <a:spLocks noGrp="1"/>
          </p:cNvSpPr>
          <p:nvPr>
            <p:ph type="sldNum" idx="53"/>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02329A2D-479B-4A5D-8891-4D846789A56E}" type="slidenum">
              <a:rPr lang="nl-NL" sz="1200" b="0" strike="noStrike" spc="-1">
                <a:solidFill>
                  <a:srgbClr val="000000"/>
                </a:solidFill>
                <a:latin typeface="Times New Roman"/>
              </a:rPr>
              <a:t>27</a:t>
            </a:fld>
            <a:endParaRPr lang="en-US"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4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47" name="PlaceHolder 3"/>
          <p:cNvSpPr>
            <a:spLocks noGrp="1"/>
          </p:cNvSpPr>
          <p:nvPr>
            <p:ph type="sldNum" idx="54"/>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09BC5F54-8485-4884-AD78-B6591845877A}" type="slidenum">
              <a:rPr lang="nl-NL" sz="1200" b="0" strike="noStrike" spc="-1">
                <a:solidFill>
                  <a:srgbClr val="000000"/>
                </a:solidFill>
                <a:latin typeface="Times New Roman"/>
              </a:rPr>
              <a:t>28</a:t>
            </a:fld>
            <a:endParaRPr lang="en-US"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4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50" name="PlaceHolder 3"/>
          <p:cNvSpPr>
            <a:spLocks noGrp="1"/>
          </p:cNvSpPr>
          <p:nvPr>
            <p:ph type="sldNum" idx="55"/>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B240AA01-B0FC-466A-8871-2823CF536C90}" type="slidenum">
              <a:rPr lang="nl-NL" sz="1200" b="0" strike="noStrike" spc="-1">
                <a:solidFill>
                  <a:srgbClr val="000000"/>
                </a:solidFill>
                <a:latin typeface="Times New Roman"/>
              </a:rPr>
              <a:t>29</a:t>
            </a:fld>
            <a:endParaRPr lang="en-US"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0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02" name="PlaceHolder 3"/>
          <p:cNvSpPr>
            <a:spLocks noGrp="1"/>
          </p:cNvSpPr>
          <p:nvPr>
            <p:ph type="sldNum" idx="39"/>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nl-NL" sz="1200" b="0" strike="noStrike" spc="-1">
                <a:solidFill>
                  <a:srgbClr val="000000"/>
                </a:solidFill>
                <a:latin typeface="Aptos"/>
                <a:ea typeface="+mn-ea"/>
              </a:defRPr>
            </a:lvl1pPr>
          </a:lstStyle>
          <a:p>
            <a:pPr indent="0" algn="r" defTabSz="457200">
              <a:lnSpc>
                <a:spcPct val="100000"/>
              </a:lnSpc>
              <a:buNone/>
              <a:tabLst>
                <a:tab pos="0" algn="l"/>
              </a:tabLst>
            </a:pPr>
            <a:fld id="{83B65A03-8838-41D7-A7CF-412A8B1435B2}" type="slidenum">
              <a:rPr lang="nl-NL" sz="1200" b="0" strike="noStrike" spc="-1">
                <a:solidFill>
                  <a:srgbClr val="000000"/>
                </a:solidFill>
                <a:latin typeface="Aptos"/>
                <a:ea typeface="+mn-ea"/>
              </a:rPr>
              <a:t>4</a:t>
            </a:fld>
            <a:endParaRPr lang="en-US"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5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53" name="PlaceHolder 3"/>
          <p:cNvSpPr>
            <a:spLocks noGrp="1"/>
          </p:cNvSpPr>
          <p:nvPr>
            <p:ph type="sldNum" idx="5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F5FF5312-1D65-4DC6-A740-E5B09DED9012}" type="slidenum">
              <a:rPr lang="nl-NL" sz="1200" b="0" strike="noStrike" spc="-1">
                <a:solidFill>
                  <a:srgbClr val="000000"/>
                </a:solidFill>
                <a:latin typeface="Times New Roman"/>
              </a:rPr>
              <a:t>30</a:t>
            </a:fld>
            <a:endParaRPr lang="en-US"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5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56" name="PlaceHolder 3"/>
          <p:cNvSpPr>
            <a:spLocks noGrp="1"/>
          </p:cNvSpPr>
          <p:nvPr>
            <p:ph type="sldNum" idx="57"/>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nl-NL" sz="1200" b="0" strike="noStrike" spc="-1">
                <a:solidFill>
                  <a:srgbClr val="000000"/>
                </a:solidFill>
                <a:latin typeface="Aptos"/>
                <a:ea typeface="+mn-ea"/>
              </a:defRPr>
            </a:lvl1pPr>
          </a:lstStyle>
          <a:p>
            <a:pPr indent="0" algn="r" defTabSz="457200">
              <a:lnSpc>
                <a:spcPct val="100000"/>
              </a:lnSpc>
              <a:buNone/>
              <a:tabLst>
                <a:tab pos="0" algn="l"/>
              </a:tabLst>
            </a:pPr>
            <a:fld id="{44660F97-D463-4086-BD7A-002B050E675A}" type="slidenum">
              <a:rPr lang="nl-NL" sz="1200" b="0" strike="noStrike" spc="-1">
                <a:solidFill>
                  <a:srgbClr val="000000"/>
                </a:solidFill>
                <a:latin typeface="Aptos"/>
                <a:ea typeface="+mn-ea"/>
              </a:rPr>
              <a:t>31</a:t>
            </a:fld>
            <a:endParaRPr lang="en-US"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5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59" name="PlaceHolder 3"/>
          <p:cNvSpPr>
            <a:spLocks noGrp="1"/>
          </p:cNvSpPr>
          <p:nvPr>
            <p:ph type="sldNum" idx="58"/>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nl-NL" sz="1200" b="0" strike="noStrike" spc="-1">
                <a:solidFill>
                  <a:srgbClr val="000000"/>
                </a:solidFill>
                <a:latin typeface="Aptos"/>
                <a:ea typeface="+mn-ea"/>
              </a:defRPr>
            </a:lvl1pPr>
          </a:lstStyle>
          <a:p>
            <a:pPr indent="0" algn="r" defTabSz="457200">
              <a:lnSpc>
                <a:spcPct val="100000"/>
              </a:lnSpc>
              <a:buNone/>
              <a:tabLst>
                <a:tab pos="0" algn="l"/>
              </a:tabLst>
            </a:pPr>
            <a:fld id="{80DA7BD8-40F6-4F69-99FB-9AF659130DB9}" type="slidenum">
              <a:rPr lang="nl-NL" sz="1200" b="0" strike="noStrike" spc="-1">
                <a:solidFill>
                  <a:srgbClr val="000000"/>
                </a:solidFill>
                <a:latin typeface="Aptos"/>
                <a:ea typeface="+mn-ea"/>
              </a:rPr>
              <a:t>32</a:t>
            </a:fld>
            <a:endParaRPr lang="en-US" sz="12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6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62" name="PlaceHolder 3"/>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nl-NL" sz="1200" b="0" strike="noStrike" spc="-1">
                <a:solidFill>
                  <a:srgbClr val="000000"/>
                </a:solidFill>
                <a:latin typeface="Aptos"/>
                <a:ea typeface="+mn-ea"/>
              </a:defRPr>
            </a:lvl1pPr>
          </a:lstStyle>
          <a:p>
            <a:pPr indent="0" algn="r" defTabSz="457200">
              <a:lnSpc>
                <a:spcPct val="100000"/>
              </a:lnSpc>
              <a:buNone/>
              <a:tabLst>
                <a:tab pos="0" algn="l"/>
              </a:tabLst>
            </a:pPr>
            <a:fld id="{6E6C8204-33A9-4768-9A2E-080DC4A8D14F}" type="slidenum">
              <a:rPr lang="nl-NL" sz="1200" b="0" strike="noStrike" spc="-1">
                <a:solidFill>
                  <a:srgbClr val="000000"/>
                </a:solidFill>
                <a:latin typeface="Aptos"/>
                <a:ea typeface="+mn-ea"/>
              </a:rPr>
              <a:t>33</a:t>
            </a:fld>
            <a:endParaRPr lang="en-US" sz="12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6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65" name="PlaceHolder 3"/>
          <p:cNvSpPr>
            <a:spLocks noGrp="1"/>
          </p:cNvSpPr>
          <p:nvPr>
            <p:ph type="sldNum" idx="60"/>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nl-NL" sz="1200" b="0" strike="noStrike" spc="-1">
                <a:solidFill>
                  <a:srgbClr val="000000"/>
                </a:solidFill>
                <a:latin typeface="Aptos"/>
                <a:ea typeface="+mn-ea"/>
              </a:defRPr>
            </a:lvl1pPr>
          </a:lstStyle>
          <a:p>
            <a:pPr indent="0" algn="r" defTabSz="457200">
              <a:lnSpc>
                <a:spcPct val="100000"/>
              </a:lnSpc>
              <a:buNone/>
              <a:tabLst>
                <a:tab pos="0" algn="l"/>
              </a:tabLst>
            </a:pPr>
            <a:fld id="{08B9537D-98DB-486D-BACF-6BFC97655899}" type="slidenum">
              <a:rPr lang="nl-NL" sz="1200" b="0" strike="noStrike" spc="-1">
                <a:solidFill>
                  <a:srgbClr val="000000"/>
                </a:solidFill>
                <a:latin typeface="Aptos"/>
                <a:ea typeface="+mn-ea"/>
              </a:rPr>
              <a:t>34</a:t>
            </a:fld>
            <a:endParaRPr lang="en-US"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0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nl-NL" sz="2000" b="0" strike="noStrike" spc="-1">
                <a:solidFill>
                  <a:srgbClr val="000000"/>
                </a:solidFill>
                <a:latin typeface="Arial"/>
              </a:rPr>
              <a:t>s</a:t>
            </a:r>
            <a:endParaRPr lang="en-US" sz="2000" b="0" strike="noStrike" spc="-1">
              <a:solidFill>
                <a:srgbClr val="000000"/>
              </a:solidFill>
              <a:latin typeface="Arial"/>
            </a:endParaRPr>
          </a:p>
        </p:txBody>
      </p:sp>
      <p:sp>
        <p:nvSpPr>
          <p:cNvPr id="305" name="PlaceHolder 3"/>
          <p:cNvSpPr>
            <a:spLocks noGrp="1"/>
          </p:cNvSpPr>
          <p:nvPr>
            <p:ph type="sldNum" idx="4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950DBBC5-3008-4A4D-BBD9-E5665F28F141}" type="slidenum">
              <a:rPr lang="nl-NL" sz="1200" b="0" strike="noStrike" spc="-1">
                <a:solidFill>
                  <a:srgbClr val="000000"/>
                </a:solidFill>
                <a:latin typeface="Times New Roman"/>
              </a:rPr>
              <a:t>9</a:t>
            </a:fld>
            <a:endParaRPr lang="en-US"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0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08" name="PlaceHolder 3"/>
          <p:cNvSpPr>
            <a:spLocks noGrp="1"/>
          </p:cNvSpPr>
          <p:nvPr>
            <p:ph type="sldNum" idx="41"/>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DDC613A0-4DE6-4E7F-BC4F-19E0E46F3A3F}" type="slidenum">
              <a:rPr lang="nl-NL" sz="1200" b="0" strike="noStrike" spc="-1">
                <a:solidFill>
                  <a:srgbClr val="000000"/>
                </a:solidFill>
                <a:latin typeface="Times New Roman"/>
              </a:rPr>
              <a:t>10</a:t>
            </a:fld>
            <a:endParaRPr lang="en-US"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1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11" name="PlaceHolder 3"/>
          <p:cNvSpPr>
            <a:spLocks noGrp="1"/>
          </p:cNvSpPr>
          <p:nvPr>
            <p:ph type="sldNum" idx="4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102C73FF-24B9-4E82-A5BE-9DC475D99954}" type="slidenum">
              <a:rPr lang="nl-NL" sz="1200" b="0" strike="noStrike" spc="-1">
                <a:solidFill>
                  <a:srgbClr val="000000"/>
                </a:solidFill>
                <a:latin typeface="Times New Roman"/>
              </a:rPr>
              <a:t>11</a:t>
            </a:fld>
            <a:endParaRPr lang="en-US"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1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14" name="PlaceHolder 3"/>
          <p:cNvSpPr>
            <a:spLocks noGrp="1"/>
          </p:cNvSpPr>
          <p:nvPr>
            <p:ph type="sldNum" idx="43"/>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68F72C36-DB74-49D8-A56F-FC2C75CE011B}" type="slidenum">
              <a:rPr lang="nl-NL" sz="1200" b="0" strike="noStrike" spc="-1">
                <a:solidFill>
                  <a:srgbClr val="000000"/>
                </a:solidFill>
                <a:latin typeface="Times New Roman"/>
              </a:rPr>
              <a:t>12</a:t>
            </a:fld>
            <a:endParaRPr lang="en-US"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1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17" name="PlaceHolder 3"/>
          <p:cNvSpPr>
            <a:spLocks noGrp="1"/>
          </p:cNvSpPr>
          <p:nvPr>
            <p:ph type="sldNum" idx="44"/>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703544EC-C3A5-40E9-8278-ADF0C4197E61}" type="slidenum">
              <a:rPr lang="nl-NL" sz="1200" b="0" strike="noStrike" spc="-1">
                <a:solidFill>
                  <a:srgbClr val="000000"/>
                </a:solidFill>
                <a:latin typeface="Times New Roman"/>
              </a:rPr>
              <a:t>13</a:t>
            </a:fld>
            <a:endParaRPr lang="en-US"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4238" y="812800"/>
            <a:ext cx="5791200" cy="4008438"/>
          </a:xfrm>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36"/>
          </p:nvPr>
        </p:nvSpPr>
        <p:spPr/>
        <p:txBody>
          <a:bodyPr/>
          <a:lstStyle/>
          <a:p>
            <a:pPr indent="0" algn="r">
              <a:buNone/>
            </a:pPr>
            <a:fld id="{891E1C6D-8676-4849-A865-272EC18CA2A8}" type="slidenum">
              <a:rPr lang="en-US" sz="1400" b="0" strike="noStrike" spc="-1" smtClean="0">
                <a:solidFill>
                  <a:srgbClr val="000000"/>
                </a:solidFill>
                <a:latin typeface="Times New Roman"/>
              </a:rPr>
              <a:t>14</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34662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noRot="1" noChangeAspect="1"/>
          </p:cNvSpPr>
          <p:nvPr>
            <p:ph type="sldImg"/>
          </p:nvPr>
        </p:nvSpPr>
        <p:spPr>
          <a:xfrm>
            <a:off x="1200150" y="1143000"/>
            <a:ext cx="4457700" cy="3086100"/>
          </a:xfrm>
          <a:prstGeom prst="rect">
            <a:avLst/>
          </a:prstGeom>
          <a:ln w="0">
            <a:noFill/>
          </a:ln>
        </p:spPr>
        <p:txBody>
          <a:bodyPr/>
          <a:lstStyle/>
          <a:p>
            <a:endParaRPr lang="nl-NL"/>
          </a:p>
        </p:txBody>
      </p:sp>
      <p:sp>
        <p:nvSpPr>
          <p:cNvPr id="31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20" name="PlaceHolder 3"/>
          <p:cNvSpPr>
            <a:spLocks noGrp="1"/>
          </p:cNvSpPr>
          <p:nvPr>
            <p:ph type="sldNum" idx="45"/>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nl-NL" sz="1200" b="0" strike="noStrike" spc="-1">
                <a:solidFill>
                  <a:srgbClr val="000000"/>
                </a:solidFill>
                <a:latin typeface="Times New Roman"/>
              </a:defRPr>
            </a:lvl1pPr>
          </a:lstStyle>
          <a:p>
            <a:pPr indent="0" algn="r">
              <a:lnSpc>
                <a:spcPct val="100000"/>
              </a:lnSpc>
              <a:buNone/>
            </a:pPr>
            <a:fld id="{1D33885F-5BF0-4FA0-BEBF-0D4995D7C2A3}" type="slidenum">
              <a:rPr lang="nl-NL" sz="1200" b="0" strike="noStrike" spc="-1">
                <a:solidFill>
                  <a:srgbClr val="000000"/>
                </a:solidFill>
                <a:latin typeface="Times New Roman"/>
              </a:rPr>
              <a:t>18</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5" name="PlaceHolder 1"/>
          <p:cNvSpPr>
            <a:spLocks noGrp="1"/>
          </p:cNvSpPr>
          <p:nvPr>
            <p:ph type="title"/>
          </p:nvPr>
        </p:nvSpPr>
        <p:spPr>
          <a:xfrm>
            <a:off x="743040" y="1122480"/>
            <a:ext cx="8419680" cy="2387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6" name="PlaceHolder 2"/>
          <p:cNvSpPr>
            <a:spLocks noGrp="1"/>
          </p:cNvSpPr>
          <p:nvPr>
            <p:ph type="subTitle"/>
          </p:nvPr>
        </p:nvSpPr>
        <p:spPr>
          <a:xfrm>
            <a:off x="495000" y="1604520"/>
            <a:ext cx="89150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0D144506-522C-4CA6-A149-09176D05EEF9}" type="slidenum">
              <a:t>‹nr.›</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2E7F-F881-5870-0C44-E6D4D36B6DF6}"/>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880E14-50BC-416A-7BDA-B9C2543C96E3}"/>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F4930E-2D63-AD5F-E802-2F0725421BF8}"/>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78313EDE-E613-8A27-5837-97A05B0416A2}"/>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2F206480-315F-93DE-DB39-5B632D813A5F}"/>
              </a:ext>
            </a:extLst>
          </p:cNvPr>
          <p:cNvSpPr>
            <a:spLocks noGrp="1"/>
          </p:cNvSpPr>
          <p:nvPr>
            <p:ph type="sldNum" idx="12"/>
          </p:nvPr>
        </p:nvSpPr>
        <p:spPr/>
        <p:txBody>
          <a:bodyPr/>
          <a:lstStyle/>
          <a:p>
            <a:pPr indent="0" algn="r" defTabSz="457200">
              <a:lnSpc>
                <a:spcPct val="100000"/>
              </a:lnSpc>
              <a:buNone/>
            </a:pPr>
            <a:fld id="{96B3BCE4-2958-4587-A9DB-6D093ED79782}"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283422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D9A6-D958-C652-351E-05C74742B08B}"/>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236674-0E38-CFA3-EE81-CD6537FFF75D}"/>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23C45D-A58A-0286-C1BC-9FEE51F61D88}"/>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8EB7E383-E75D-8CCC-AA27-EB36CCE24E3F}"/>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FDDE2397-0826-C1A4-1BC8-5CFE16B39FC4}"/>
              </a:ext>
            </a:extLst>
          </p:cNvPr>
          <p:cNvSpPr>
            <a:spLocks noGrp="1"/>
          </p:cNvSpPr>
          <p:nvPr>
            <p:ph type="sldNum" idx="12"/>
          </p:nvPr>
        </p:nvSpPr>
        <p:spPr/>
        <p:txBody>
          <a:bodyPr/>
          <a:lstStyle/>
          <a:p>
            <a:pPr indent="0" algn="r" defTabSz="457200">
              <a:lnSpc>
                <a:spcPct val="100000"/>
              </a:lnSpc>
              <a:buNone/>
            </a:pPr>
            <a:fld id="{DDADE58D-155D-49F4-97BE-7597E0E9BBCF}"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101659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BD64-E961-DC9D-6ADE-416C451B218C}"/>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1EB4D-7BC3-D460-2696-2CADF52E6332}"/>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0E5DDD-ED2A-975D-9926-64B83237A24E}"/>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7485D2BD-9942-7D74-4F18-D09D39E602C2}"/>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37AE2B71-4467-99DB-37AA-45804B2BE135}"/>
              </a:ext>
            </a:extLst>
          </p:cNvPr>
          <p:cNvSpPr>
            <a:spLocks noGrp="1"/>
          </p:cNvSpPr>
          <p:nvPr>
            <p:ph type="sldNum" idx="12"/>
          </p:nvPr>
        </p:nvSpPr>
        <p:spPr/>
        <p:txBody>
          <a:bodyPr/>
          <a:lstStyle/>
          <a:p>
            <a:pPr indent="0" algn="r" defTabSz="457200">
              <a:lnSpc>
                <a:spcPct val="100000"/>
              </a:lnSpc>
              <a:buNone/>
            </a:pPr>
            <a:fld id="{2D30AB9E-0717-4DB9-852E-03253B13667D}"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401596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4C5F-7DE1-E5E2-5810-E555336D85CE}"/>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FA6111-19A8-DB1E-11E0-0221825AF1ED}"/>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8F953B-627C-3892-1CBB-35452E326C9F}"/>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F91A3C96-6BF8-88DD-9DBD-AD5DAE342295}"/>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03F8633F-23DB-88DD-A1A3-BE563E5C450B}"/>
              </a:ext>
            </a:extLst>
          </p:cNvPr>
          <p:cNvSpPr>
            <a:spLocks noGrp="1"/>
          </p:cNvSpPr>
          <p:nvPr>
            <p:ph type="sldNum" idx="12"/>
          </p:nvPr>
        </p:nvSpPr>
        <p:spPr/>
        <p:txBody>
          <a:bodyPr/>
          <a:lstStyle/>
          <a:p>
            <a:pPr indent="0" algn="r" defTabSz="457200">
              <a:lnSpc>
                <a:spcPct val="100000"/>
              </a:lnSpc>
              <a:buNone/>
            </a:pPr>
            <a:fld id="{5DA83826-2096-4D97-A9F7-81BBAF43FFFF}"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186314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2E17-3804-4AA3-48BB-BD384C7B2498}"/>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97403C-2230-8BE4-7F25-CDEA2F3D2CED}"/>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0C7111-62D1-9A11-FD12-5BE23D3A5299}"/>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82F108F6-21B1-16BD-156F-D9D8782FECB1}"/>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B5E063B6-6659-E1C4-6C1D-0A6CF87D2373}"/>
              </a:ext>
            </a:extLst>
          </p:cNvPr>
          <p:cNvSpPr>
            <a:spLocks noGrp="1"/>
          </p:cNvSpPr>
          <p:nvPr>
            <p:ph type="sldNum" idx="12"/>
          </p:nvPr>
        </p:nvSpPr>
        <p:spPr/>
        <p:txBody>
          <a:bodyPr/>
          <a:lstStyle/>
          <a:p>
            <a:pPr indent="0" algn="r" defTabSz="457200">
              <a:lnSpc>
                <a:spcPct val="100000"/>
              </a:lnSpc>
              <a:buNone/>
            </a:pPr>
            <a:fld id="{E07A248C-4C39-4F77-B8BD-6F8B30EEFD0F}"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67233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043E-FF2D-AE93-9176-00BB510095C0}"/>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3E6E6F-662D-FE39-779C-29E2D123C502}"/>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A33A07-FA96-FF54-AD93-B9A0ECB9E8CF}"/>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2534A13B-7057-B2EE-7820-DB3B1F96256E}"/>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2327494F-CCF5-311F-4CA6-F75FB6712EA2}"/>
              </a:ext>
            </a:extLst>
          </p:cNvPr>
          <p:cNvSpPr>
            <a:spLocks noGrp="1"/>
          </p:cNvSpPr>
          <p:nvPr>
            <p:ph type="sldNum" idx="12"/>
          </p:nvPr>
        </p:nvSpPr>
        <p:spPr/>
        <p:txBody>
          <a:bodyPr/>
          <a:lstStyle/>
          <a:p>
            <a:pPr indent="0" algn="r" defTabSz="457200">
              <a:lnSpc>
                <a:spcPct val="100000"/>
              </a:lnSpc>
              <a:buNone/>
            </a:pPr>
            <a:fld id="{E9613F5A-1664-4042-892A-596D984AF2A6}"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44729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AF19-7517-05CD-1490-50A25DC3C414}"/>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EA3D5-2E7D-4EE5-4C1C-B492DAF927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7CD7D5-A1BF-1C17-5842-6500EA168771}"/>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17F4E82A-6252-F65E-E43D-CFCA6A2413B2}"/>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0542DEFD-9074-DCDC-DAB5-DE43D5FB0460}"/>
              </a:ext>
            </a:extLst>
          </p:cNvPr>
          <p:cNvSpPr>
            <a:spLocks noGrp="1"/>
          </p:cNvSpPr>
          <p:nvPr>
            <p:ph type="sldNum" idx="12"/>
          </p:nvPr>
        </p:nvSpPr>
        <p:spPr/>
        <p:txBody>
          <a:bodyPr/>
          <a:lstStyle/>
          <a:p>
            <a:pPr indent="0" algn="r" defTabSz="457200">
              <a:lnSpc>
                <a:spcPct val="100000"/>
              </a:lnSpc>
              <a:buNone/>
            </a:pPr>
            <a:fld id="{654AC543-5284-4593-B6B6-7D404E900707}"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60844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2DE0-3972-8741-50F8-178521D273E2}"/>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C8AAC2-E9E9-DBDC-2A0D-6A76BD2B081F}"/>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0BF4D0-A583-2025-9FC2-1EB6F462D035}"/>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72F648BC-7069-0D4A-1810-D64DE1F05466}"/>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107DCF2D-3B6E-3C7F-FB23-D5A195CBE7A2}"/>
              </a:ext>
            </a:extLst>
          </p:cNvPr>
          <p:cNvSpPr>
            <a:spLocks noGrp="1"/>
          </p:cNvSpPr>
          <p:nvPr>
            <p:ph type="sldNum" idx="12"/>
          </p:nvPr>
        </p:nvSpPr>
        <p:spPr/>
        <p:txBody>
          <a:bodyPr/>
          <a:lstStyle/>
          <a:p>
            <a:pPr indent="0" algn="r" defTabSz="457200">
              <a:lnSpc>
                <a:spcPct val="100000"/>
              </a:lnSpc>
              <a:buNone/>
            </a:pPr>
            <a:fld id="{F471B6FC-FE85-4B7B-8496-7E7678E3D044}"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89615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415E-3178-F8FF-A243-1B35ED7858DB}"/>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1B352D-9A43-8D9E-92CE-106C6A55221D}"/>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6B52D5-86AD-28F8-6D5B-2E386D074FE4}"/>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138051F7-B3D0-21A4-844E-ECE1A46028CB}"/>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0A66FA22-A5FD-2AB8-F841-DFA93E25F9D1}"/>
              </a:ext>
            </a:extLst>
          </p:cNvPr>
          <p:cNvSpPr>
            <a:spLocks noGrp="1"/>
          </p:cNvSpPr>
          <p:nvPr>
            <p:ph type="sldNum" idx="12"/>
          </p:nvPr>
        </p:nvSpPr>
        <p:spPr/>
        <p:txBody>
          <a:bodyPr/>
          <a:lstStyle/>
          <a:p>
            <a:pPr indent="0" algn="r" defTabSz="457200">
              <a:lnSpc>
                <a:spcPct val="100000"/>
              </a:lnSpc>
              <a:buNone/>
            </a:pPr>
            <a:fld id="{18CCA62C-AA62-48F4-80E7-597889E84422}"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6731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C702-D4C4-C101-5CD6-1F6F3A9CDCA2}"/>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19A079-C005-AD4E-7796-26EFBABC5174}"/>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9E3F9-1150-27A9-E38A-2843CD345394}"/>
              </a:ext>
            </a:extLst>
          </p:cNvPr>
          <p:cNvSpPr>
            <a:spLocks noGrp="1"/>
          </p:cNvSpPr>
          <p:nvPr>
            <p:ph type="dt" idx="10"/>
          </p:nvPr>
        </p:nvSpPr>
        <p:spPr/>
        <p:txBody>
          <a:body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 name="Footer Placeholder 4">
            <a:extLst>
              <a:ext uri="{FF2B5EF4-FFF2-40B4-BE49-F238E27FC236}">
                <a16:creationId xmlns:a16="http://schemas.microsoft.com/office/drawing/2014/main" id="{FFA31303-3DCC-72E2-9A1E-1C2A0B8C86BF}"/>
              </a:ext>
            </a:extLst>
          </p:cNvPr>
          <p:cNvSpPr>
            <a:spLocks noGrp="1"/>
          </p:cNvSpPr>
          <p:nvPr>
            <p:ph type="ft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a:extLst>
              <a:ext uri="{FF2B5EF4-FFF2-40B4-BE49-F238E27FC236}">
                <a16:creationId xmlns:a16="http://schemas.microsoft.com/office/drawing/2014/main" id="{F95DBF75-269E-881F-B0C7-0360561453D2}"/>
              </a:ext>
            </a:extLst>
          </p:cNvPr>
          <p:cNvSpPr>
            <a:spLocks noGrp="1"/>
          </p:cNvSpPr>
          <p:nvPr>
            <p:ph type="sldNum" idx="12"/>
          </p:nvPr>
        </p:nvSpPr>
        <p:spPr/>
        <p:txBody>
          <a:bodyPr/>
          <a:lstStyle/>
          <a:p>
            <a:pPr indent="0" algn="r" defTabSz="457200">
              <a:lnSpc>
                <a:spcPct val="100000"/>
              </a:lnSpc>
              <a:buNone/>
            </a:pPr>
            <a:fld id="{CE05FE46-BAAB-40CF-B815-D69E8D165A5A}"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29014956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743040" y="1122480"/>
            <a:ext cx="8419680" cy="2387160"/>
          </a:xfrm>
          <a:prstGeom prst="rect">
            <a:avLst/>
          </a:prstGeom>
          <a:noFill/>
          <a:ln w="0">
            <a:noFill/>
          </a:ln>
        </p:spPr>
        <p:txBody>
          <a:bodyPr lIns="91440" tIns="45720" rIns="91440" bIns="45720" anchor="b">
            <a:noAutofit/>
          </a:bodyPr>
          <a:lstStyle/>
          <a:p>
            <a:pPr indent="0" algn="ctr" defTabSz="914400">
              <a:lnSpc>
                <a:spcPct val="90000"/>
              </a:lnSpc>
              <a:buNone/>
            </a:pPr>
            <a:r>
              <a:rPr lang="nl-NL" sz="6000" b="0" strike="noStrike" spc="-1">
                <a:solidFill>
                  <a:schemeClr val="dk1"/>
                </a:solidFill>
                <a:latin typeface="Aptos Display"/>
              </a:rPr>
              <a:t>Klik om stijl te bewerken</a:t>
            </a:r>
            <a:endParaRPr lang="en-US" sz="6000" b="0" strike="noStrike" spc="-1">
              <a:solidFill>
                <a:schemeClr val="dk1"/>
              </a:solidFill>
              <a:latin typeface="Aptos"/>
            </a:endParaRPr>
          </a:p>
        </p:txBody>
      </p:sp>
      <p:sp>
        <p:nvSpPr>
          <p:cNvPr id="6" name="PlaceHolder 2"/>
          <p:cNvSpPr>
            <a:spLocks noGrp="1"/>
          </p:cNvSpPr>
          <p:nvPr>
            <p:ph type="dt" idx="1"/>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2" name="PlaceHolder 3"/>
          <p:cNvSpPr>
            <a:spLocks noGrp="1"/>
          </p:cNvSpPr>
          <p:nvPr>
            <p:ph type="ftr" idx="2"/>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3" name="PlaceHolder 4"/>
          <p:cNvSpPr>
            <a:spLocks noGrp="1"/>
          </p:cNvSpPr>
          <p:nvPr>
            <p:ph type="sldNum" idx="3"/>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6C179028-CADF-4243-9DA5-5139BF3DD766}"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
        <p:nvSpPr>
          <p:cNvPr id="4" name="PlaceHolder 5"/>
          <p:cNvSpPr>
            <a:spLocks noGrp="1"/>
          </p:cNvSpPr>
          <p:nvPr>
            <p:ph type="body"/>
          </p:nvPr>
        </p:nvSpPr>
        <p:spPr>
          <a:xfrm>
            <a:off x="495000" y="1604520"/>
            <a:ext cx="89150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chemeClr val="dk1"/>
                </a:solidFill>
                <a:latin typeface="Aptos"/>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chemeClr val="dk1"/>
                </a:solidFill>
                <a:latin typeface="Aptos"/>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chemeClr val="dk1"/>
                </a:solidFill>
                <a:latin typeface="Aptos"/>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chemeClr val="dk1"/>
                </a:solidFill>
                <a:latin typeface="Aptos"/>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Aptos"/>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Aptos"/>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Aptos"/>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82200" y="457200"/>
            <a:ext cx="3194640" cy="1599840"/>
          </a:xfrm>
          <a:prstGeom prst="rect">
            <a:avLst/>
          </a:prstGeom>
          <a:noFill/>
          <a:ln w="0">
            <a:noFill/>
          </a:ln>
        </p:spPr>
        <p:txBody>
          <a:bodyPr lIns="91440" tIns="45720" rIns="91440" bIns="45720" anchor="b">
            <a:noAutofit/>
          </a:bodyPr>
          <a:lstStyle/>
          <a:p>
            <a:pPr indent="0" defTabSz="914400">
              <a:lnSpc>
                <a:spcPct val="90000"/>
              </a:lnSpc>
              <a:buNone/>
            </a:pPr>
            <a:r>
              <a:rPr lang="nl-NL" sz="3200" b="0" strike="noStrike" spc="-1">
                <a:solidFill>
                  <a:schemeClr val="dk1"/>
                </a:solidFill>
                <a:latin typeface="Aptos Display"/>
              </a:rPr>
              <a:t>Klik om stijl te bewerken</a:t>
            </a:r>
            <a:endParaRPr lang="en-US" sz="3200" b="0" strike="noStrike" spc="-1">
              <a:solidFill>
                <a:schemeClr val="dk1"/>
              </a:solidFill>
              <a:latin typeface="Aptos"/>
            </a:endParaRPr>
          </a:p>
        </p:txBody>
      </p:sp>
      <p:sp>
        <p:nvSpPr>
          <p:cNvPr id="49" name="PlaceHolder 2"/>
          <p:cNvSpPr>
            <a:spLocks noGrp="1"/>
          </p:cNvSpPr>
          <p:nvPr>
            <p:ph type="body"/>
          </p:nvPr>
        </p:nvSpPr>
        <p:spPr>
          <a:xfrm>
            <a:off x="4211280" y="987480"/>
            <a:ext cx="5014440" cy="4873320"/>
          </a:xfrm>
          <a:prstGeom prst="rect">
            <a:avLst/>
          </a:prstGeom>
          <a:noFill/>
          <a:ln w="0">
            <a:noFill/>
          </a:ln>
        </p:spPr>
        <p:txBody>
          <a:bodyPr lIns="91440" tIns="45720" rIns="91440" bIns="45720" anchor="t">
            <a:noAutofit/>
          </a:bodyPr>
          <a:lstStyle/>
          <a:p>
            <a:pPr marL="432000" indent="-324000" defTabSz="914400">
              <a:lnSpc>
                <a:spcPct val="90000"/>
              </a:lnSpc>
              <a:spcBef>
                <a:spcPts val="1001"/>
              </a:spcBef>
              <a:buClr>
                <a:srgbClr val="000000"/>
              </a:buClr>
              <a:buSzPct val="45000"/>
              <a:buFont typeface="Wingdings" charset="2"/>
              <a:buChar char=""/>
            </a:pPr>
            <a:r>
              <a:rPr lang="nl-NL" sz="3200" b="0" strike="noStrike" spc="-1">
                <a:solidFill>
                  <a:schemeClr val="dk1"/>
                </a:solidFill>
                <a:latin typeface="Aptos"/>
              </a:rPr>
              <a:t>Klikken om de tekststijl van het model te bewerken</a:t>
            </a:r>
            <a:endParaRPr lang="en-US" sz="3200" b="0" strike="noStrike" spc="-1">
              <a:solidFill>
                <a:schemeClr val="dk1"/>
              </a:solidFill>
              <a:latin typeface="Aptos"/>
            </a:endParaRPr>
          </a:p>
          <a:p>
            <a:pPr marL="864000" lvl="1" indent="-324000" defTabSz="914400">
              <a:lnSpc>
                <a:spcPct val="90000"/>
              </a:lnSpc>
              <a:spcBef>
                <a:spcPts val="499"/>
              </a:spcBef>
              <a:buClr>
                <a:srgbClr val="000000"/>
              </a:buClr>
              <a:buSzPct val="75000"/>
              <a:buFont typeface="Symbol" charset="2"/>
              <a:buChar char=""/>
            </a:pPr>
            <a:r>
              <a:rPr lang="nl-NL" sz="2800" b="0" strike="noStrike" spc="-1">
                <a:solidFill>
                  <a:schemeClr val="dk1"/>
                </a:solidFill>
                <a:latin typeface="Aptos"/>
              </a:rPr>
              <a:t>Tweede niveau</a:t>
            </a:r>
            <a:endParaRPr lang="en-US" sz="2800" b="0" strike="noStrike" spc="-1">
              <a:solidFill>
                <a:schemeClr val="dk1"/>
              </a:solidFill>
              <a:latin typeface="Aptos"/>
            </a:endParaRPr>
          </a:p>
          <a:p>
            <a:pPr marL="1296000" lvl="2" indent="-288000" defTabSz="914400">
              <a:lnSpc>
                <a:spcPct val="90000"/>
              </a:lnSpc>
              <a:spcBef>
                <a:spcPts val="499"/>
              </a:spcBef>
              <a:buClr>
                <a:srgbClr val="000000"/>
              </a:buClr>
              <a:buSzPct val="45000"/>
              <a:buFont typeface="Wingdings" charset="2"/>
              <a:buChar char=""/>
            </a:pPr>
            <a:r>
              <a:rPr lang="nl-NL" sz="2400" b="0" strike="noStrike" spc="-1">
                <a:solidFill>
                  <a:schemeClr val="dk1"/>
                </a:solidFill>
                <a:latin typeface="Aptos"/>
              </a:rPr>
              <a:t>Derde niveau</a:t>
            </a:r>
            <a:endParaRPr lang="en-US" sz="2400" b="0" strike="noStrike" spc="-1">
              <a:solidFill>
                <a:schemeClr val="dk1"/>
              </a:solidFill>
              <a:latin typeface="Aptos"/>
            </a:endParaRPr>
          </a:p>
          <a:p>
            <a:pPr marL="1728000" lvl="3" indent="-216000" defTabSz="914400">
              <a:lnSpc>
                <a:spcPct val="90000"/>
              </a:lnSpc>
              <a:spcBef>
                <a:spcPts val="499"/>
              </a:spcBef>
              <a:buClr>
                <a:srgbClr val="000000"/>
              </a:buClr>
              <a:buSzPct val="75000"/>
              <a:buFont typeface="Symbol" charset="2"/>
              <a:buChar char=""/>
            </a:pPr>
            <a:r>
              <a:rPr lang="nl-NL" sz="2000" b="0" strike="noStrike" spc="-1">
                <a:solidFill>
                  <a:schemeClr val="dk1"/>
                </a:solidFill>
                <a:latin typeface="Aptos"/>
              </a:rPr>
              <a:t>Vierde niveau</a:t>
            </a:r>
            <a:endParaRPr lang="en-US" sz="2000" b="0" strike="noStrike" spc="-1">
              <a:solidFill>
                <a:schemeClr val="dk1"/>
              </a:solidFill>
              <a:latin typeface="Aptos"/>
            </a:endParaRPr>
          </a:p>
          <a:p>
            <a:pPr marL="2160000" lvl="4" indent="-216000" defTabSz="914400">
              <a:lnSpc>
                <a:spcPct val="90000"/>
              </a:lnSpc>
              <a:spcBef>
                <a:spcPts val="499"/>
              </a:spcBef>
              <a:buClr>
                <a:srgbClr val="000000"/>
              </a:buClr>
              <a:buSzPct val="45000"/>
              <a:buFont typeface="Wingdings" charset="2"/>
              <a:buChar char=""/>
            </a:pPr>
            <a:r>
              <a:rPr lang="nl-NL" sz="2000" b="0" strike="noStrike" spc="-1">
                <a:solidFill>
                  <a:schemeClr val="dk1"/>
                </a:solidFill>
                <a:latin typeface="Aptos"/>
              </a:rPr>
              <a:t>Vijfde niveau</a:t>
            </a:r>
            <a:endParaRPr lang="en-US" sz="2000" b="0" strike="noStrike" spc="-1">
              <a:solidFill>
                <a:schemeClr val="dk1"/>
              </a:solidFill>
              <a:latin typeface="Aptos"/>
            </a:endParaRPr>
          </a:p>
        </p:txBody>
      </p:sp>
      <p:sp>
        <p:nvSpPr>
          <p:cNvPr id="50" name="PlaceHolder 3"/>
          <p:cNvSpPr>
            <a:spLocks noGrp="1"/>
          </p:cNvSpPr>
          <p:nvPr>
            <p:ph type="body"/>
          </p:nvPr>
        </p:nvSpPr>
        <p:spPr>
          <a:xfrm>
            <a:off x="682200" y="2057400"/>
            <a:ext cx="319464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nl-NL" sz="1600" b="0" strike="noStrike" spc="-1">
                <a:solidFill>
                  <a:schemeClr val="dk1"/>
                </a:solidFill>
                <a:latin typeface="Aptos"/>
              </a:rPr>
              <a:t>Klikken om de tekststijl van het model te bewerken</a:t>
            </a:r>
            <a:endParaRPr lang="en-US" sz="1600" b="0" strike="noStrike" spc="-1">
              <a:solidFill>
                <a:schemeClr val="dk1"/>
              </a:solidFill>
              <a:latin typeface="Aptos"/>
            </a:endParaRPr>
          </a:p>
        </p:txBody>
      </p:sp>
      <p:sp>
        <p:nvSpPr>
          <p:cNvPr id="51" name="PlaceHolder 4"/>
          <p:cNvSpPr>
            <a:spLocks noGrp="1"/>
          </p:cNvSpPr>
          <p:nvPr>
            <p:ph type="dt" idx="28"/>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2" name="PlaceHolder 5"/>
          <p:cNvSpPr>
            <a:spLocks noGrp="1"/>
          </p:cNvSpPr>
          <p:nvPr>
            <p:ph type="ftr" idx="29"/>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53" name="PlaceHolder 6"/>
          <p:cNvSpPr>
            <a:spLocks noGrp="1"/>
          </p:cNvSpPr>
          <p:nvPr>
            <p:ph type="sldNum" idx="30"/>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96B3BCE4-2958-4587-A9DB-6D093ED79782}"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682200" y="457200"/>
            <a:ext cx="3194640" cy="1599840"/>
          </a:xfrm>
          <a:prstGeom prst="rect">
            <a:avLst/>
          </a:prstGeom>
          <a:noFill/>
          <a:ln w="0">
            <a:noFill/>
          </a:ln>
        </p:spPr>
        <p:txBody>
          <a:bodyPr lIns="91440" tIns="45720" rIns="91440" bIns="45720" anchor="b">
            <a:noAutofit/>
          </a:bodyPr>
          <a:lstStyle/>
          <a:p>
            <a:pPr indent="0" defTabSz="914400">
              <a:lnSpc>
                <a:spcPct val="90000"/>
              </a:lnSpc>
              <a:buNone/>
            </a:pPr>
            <a:r>
              <a:rPr lang="nl-NL" sz="3200" b="0" strike="noStrike" spc="-1">
                <a:solidFill>
                  <a:schemeClr val="dk1"/>
                </a:solidFill>
                <a:latin typeface="Aptos Display"/>
              </a:rPr>
              <a:t>Klik om stijl te bewerken</a:t>
            </a:r>
            <a:endParaRPr lang="en-US" sz="3200" b="0" strike="noStrike" spc="-1">
              <a:solidFill>
                <a:schemeClr val="dk1"/>
              </a:solidFill>
              <a:latin typeface="Aptos"/>
            </a:endParaRPr>
          </a:p>
        </p:txBody>
      </p:sp>
      <p:sp>
        <p:nvSpPr>
          <p:cNvPr id="55" name="PlaceHolder 2"/>
          <p:cNvSpPr>
            <a:spLocks noGrp="1"/>
          </p:cNvSpPr>
          <p:nvPr>
            <p:ph type="body"/>
          </p:nvPr>
        </p:nvSpPr>
        <p:spPr>
          <a:xfrm>
            <a:off x="4211280" y="987480"/>
            <a:ext cx="5014440" cy="4873320"/>
          </a:xfrm>
          <a:prstGeom prst="rect">
            <a:avLst/>
          </a:prstGeom>
          <a:noFill/>
          <a:ln w="0">
            <a:noFill/>
          </a:ln>
        </p:spPr>
        <p:txBody>
          <a:bodyPr lIns="90000" tIns="45000" rIns="90000" bIns="45000" anchor="t">
            <a:noAutofit/>
          </a:bodyPr>
          <a:lstStyle/>
          <a:p>
            <a:pPr marL="432000" indent="-324000" defTabSz="457200">
              <a:lnSpc>
                <a:spcPct val="100000"/>
              </a:lnSpc>
              <a:buClr>
                <a:srgbClr val="000000"/>
              </a:buClr>
              <a:buSzPct val="45000"/>
              <a:buFont typeface="Wingdings" charset="2"/>
              <a:buChar char=""/>
              <a:tabLst>
                <a:tab pos="0" algn="l"/>
              </a:tabLst>
            </a:pPr>
            <a:r>
              <a:rPr lang="nl-NL" sz="3200" b="0" strike="noStrike" spc="-1">
                <a:solidFill>
                  <a:schemeClr val="dk1"/>
                </a:solidFill>
                <a:latin typeface="Aptos"/>
              </a:rPr>
              <a:t>Klik op het pictogram als u een afbeelding wilt toevoegen</a:t>
            </a:r>
            <a:endParaRPr lang="en-US" sz="3200" b="0" strike="noStrike" spc="-1">
              <a:solidFill>
                <a:schemeClr val="dk1"/>
              </a:solidFill>
              <a:latin typeface="Aptos"/>
            </a:endParaRPr>
          </a:p>
        </p:txBody>
      </p:sp>
      <p:sp>
        <p:nvSpPr>
          <p:cNvPr id="56" name="PlaceHolder 3"/>
          <p:cNvSpPr>
            <a:spLocks noGrp="1"/>
          </p:cNvSpPr>
          <p:nvPr>
            <p:ph type="body"/>
          </p:nvPr>
        </p:nvSpPr>
        <p:spPr>
          <a:xfrm>
            <a:off x="682200" y="2057400"/>
            <a:ext cx="319464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nl-NL" sz="1600" b="0" strike="noStrike" spc="-1">
                <a:solidFill>
                  <a:schemeClr val="dk1"/>
                </a:solidFill>
                <a:latin typeface="Aptos"/>
              </a:rPr>
              <a:t>Klikken om de tekststijl van het model te bewerken</a:t>
            </a:r>
            <a:endParaRPr lang="en-US" sz="1600" b="0" strike="noStrike" spc="-1">
              <a:solidFill>
                <a:schemeClr val="dk1"/>
              </a:solidFill>
              <a:latin typeface="Aptos"/>
            </a:endParaRPr>
          </a:p>
        </p:txBody>
      </p:sp>
      <p:sp>
        <p:nvSpPr>
          <p:cNvPr id="57" name="PlaceHolder 4"/>
          <p:cNvSpPr>
            <a:spLocks noGrp="1"/>
          </p:cNvSpPr>
          <p:nvPr>
            <p:ph type="dt" idx="31"/>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58" name="PlaceHolder 5"/>
          <p:cNvSpPr>
            <a:spLocks noGrp="1"/>
          </p:cNvSpPr>
          <p:nvPr>
            <p:ph type="ftr" idx="32"/>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59" name="PlaceHolder 6"/>
          <p:cNvSpPr>
            <a:spLocks noGrp="1"/>
          </p:cNvSpPr>
          <p:nvPr>
            <p:ph type="sldNum" idx="33"/>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DDADE58D-155D-49F4-97BE-7597E0E9BBCF}"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1120" y="365040"/>
            <a:ext cx="8543520" cy="1325160"/>
          </a:xfrm>
          <a:prstGeom prst="rect">
            <a:avLst/>
          </a:prstGeom>
          <a:noFill/>
          <a:ln w="0">
            <a:noFill/>
          </a:ln>
        </p:spPr>
        <p:txBody>
          <a:bodyPr lIns="91440" tIns="45720" rIns="91440" bIns="45720" anchor="ctr">
            <a:noAutofit/>
          </a:bodyPr>
          <a:lstStyle/>
          <a:p>
            <a:pPr indent="0" defTabSz="914400">
              <a:lnSpc>
                <a:spcPct val="90000"/>
              </a:lnSpc>
              <a:buNone/>
            </a:pPr>
            <a:r>
              <a:rPr lang="nl-NL" sz="4400" b="0" strike="noStrike" spc="-1">
                <a:solidFill>
                  <a:schemeClr val="dk1"/>
                </a:solidFill>
                <a:latin typeface="Aptos Display"/>
              </a:rPr>
              <a:t>Klik om stijl te bewerken</a:t>
            </a:r>
            <a:endParaRPr lang="en-US" sz="4400" b="0" strike="noStrike" spc="-1">
              <a:solidFill>
                <a:schemeClr val="dk1"/>
              </a:solidFill>
              <a:latin typeface="Aptos"/>
            </a:endParaRPr>
          </a:p>
        </p:txBody>
      </p:sp>
      <p:sp>
        <p:nvSpPr>
          <p:cNvPr id="8" name="PlaceHolder 2"/>
          <p:cNvSpPr>
            <a:spLocks noGrp="1"/>
          </p:cNvSpPr>
          <p:nvPr>
            <p:ph type="body"/>
          </p:nvPr>
        </p:nvSpPr>
        <p:spPr>
          <a:xfrm>
            <a:off x="681120" y="1825560"/>
            <a:ext cx="8543520" cy="4350960"/>
          </a:xfrm>
          <a:prstGeom prst="rect">
            <a:avLst/>
          </a:prstGeom>
          <a:noFill/>
          <a:ln w="0">
            <a:noFill/>
          </a:ln>
        </p:spPr>
        <p:txBody>
          <a:bodyPr vert="eaVert" lIns="91440" tIns="45720" rIns="91440" bIns="45720" anchor="t">
            <a:noAutofit/>
          </a:bodyPr>
          <a:lstStyle/>
          <a:p>
            <a:pPr marL="432000" indent="-324000" defTabSz="914400">
              <a:lnSpc>
                <a:spcPct val="90000"/>
              </a:lnSpc>
              <a:spcBef>
                <a:spcPts val="1001"/>
              </a:spcBef>
              <a:buClr>
                <a:srgbClr val="000000"/>
              </a:buClr>
              <a:buSzPct val="45000"/>
              <a:buFont typeface="Wingdings" charset="2"/>
              <a:buChar char=""/>
            </a:pPr>
            <a:r>
              <a:rPr lang="nl-NL" sz="2800" b="0" strike="noStrike" spc="-1">
                <a:solidFill>
                  <a:schemeClr val="dk1"/>
                </a:solidFill>
                <a:latin typeface="Aptos"/>
              </a:rPr>
              <a:t>Klikken om de tekststijl van het model te bewerken</a:t>
            </a:r>
            <a:endParaRPr lang="en-US" sz="2800" b="0" strike="noStrike" spc="-1">
              <a:solidFill>
                <a:schemeClr val="dk1"/>
              </a:solidFill>
              <a:latin typeface="Aptos"/>
            </a:endParaRPr>
          </a:p>
          <a:p>
            <a:pPr marL="864000" lvl="1" indent="-324000" defTabSz="914400">
              <a:lnSpc>
                <a:spcPct val="90000"/>
              </a:lnSpc>
              <a:spcBef>
                <a:spcPts val="499"/>
              </a:spcBef>
              <a:buClr>
                <a:srgbClr val="000000"/>
              </a:buClr>
              <a:buSzPct val="75000"/>
              <a:buFont typeface="Symbol" charset="2"/>
              <a:buChar char=""/>
            </a:pPr>
            <a:r>
              <a:rPr lang="nl-NL" sz="2400" b="0" strike="noStrike" spc="-1">
                <a:solidFill>
                  <a:schemeClr val="dk1"/>
                </a:solidFill>
                <a:latin typeface="Aptos"/>
              </a:rPr>
              <a:t>Tweede niveau</a:t>
            </a:r>
            <a:endParaRPr lang="en-US" sz="2400" b="0" strike="noStrike" spc="-1">
              <a:solidFill>
                <a:schemeClr val="dk1"/>
              </a:solidFill>
              <a:latin typeface="Aptos"/>
            </a:endParaRPr>
          </a:p>
          <a:p>
            <a:pPr marL="1296000" lvl="2" indent="-288000" defTabSz="914400">
              <a:lnSpc>
                <a:spcPct val="90000"/>
              </a:lnSpc>
              <a:spcBef>
                <a:spcPts val="499"/>
              </a:spcBef>
              <a:buClr>
                <a:srgbClr val="000000"/>
              </a:buClr>
              <a:buSzPct val="45000"/>
              <a:buFont typeface="Wingdings" charset="2"/>
              <a:buChar char=""/>
            </a:pPr>
            <a:r>
              <a:rPr lang="nl-NL" sz="2000" b="0" strike="noStrike" spc="-1">
                <a:solidFill>
                  <a:schemeClr val="dk1"/>
                </a:solidFill>
                <a:latin typeface="Aptos"/>
              </a:rPr>
              <a:t>Derde niveau</a:t>
            </a:r>
            <a:endParaRPr lang="en-US" sz="2000" b="0" strike="noStrike" spc="-1">
              <a:solidFill>
                <a:schemeClr val="dk1"/>
              </a:solidFill>
              <a:latin typeface="Aptos"/>
            </a:endParaRPr>
          </a:p>
          <a:p>
            <a:pPr marL="1728000" lvl="3" indent="-216000" defTabSz="914400">
              <a:lnSpc>
                <a:spcPct val="90000"/>
              </a:lnSpc>
              <a:spcBef>
                <a:spcPts val="499"/>
              </a:spcBef>
              <a:buClr>
                <a:srgbClr val="000000"/>
              </a:buClr>
              <a:buSzPct val="75000"/>
              <a:buFont typeface="Symbol" charset="2"/>
              <a:buChar char=""/>
            </a:pPr>
            <a:r>
              <a:rPr lang="nl-NL" sz="1800" b="0" strike="noStrike" spc="-1">
                <a:solidFill>
                  <a:schemeClr val="dk1"/>
                </a:solidFill>
                <a:latin typeface="Aptos"/>
              </a:rPr>
              <a:t>Vierde niveau</a:t>
            </a:r>
            <a:endParaRPr lang="en-US" sz="1800" b="0" strike="noStrike" spc="-1">
              <a:solidFill>
                <a:schemeClr val="dk1"/>
              </a:solidFill>
              <a:latin typeface="Aptos"/>
            </a:endParaRPr>
          </a:p>
          <a:p>
            <a:pPr marL="2160000" lvl="4" indent="-216000" defTabSz="914400">
              <a:lnSpc>
                <a:spcPct val="90000"/>
              </a:lnSpc>
              <a:spcBef>
                <a:spcPts val="499"/>
              </a:spcBef>
              <a:buClr>
                <a:srgbClr val="000000"/>
              </a:buClr>
              <a:buSzPct val="45000"/>
              <a:buFont typeface="Wingdings" charset="2"/>
              <a:buChar char=""/>
            </a:pPr>
            <a:r>
              <a:rPr lang="nl-NL" sz="1800" b="0" strike="noStrike" spc="-1">
                <a:solidFill>
                  <a:schemeClr val="dk1"/>
                </a:solidFill>
                <a:latin typeface="Aptos"/>
              </a:rPr>
              <a:t>Vijfde niveau</a:t>
            </a:r>
            <a:endParaRPr lang="en-US" sz="1800" b="0" strike="noStrike" spc="-1">
              <a:solidFill>
                <a:schemeClr val="dk1"/>
              </a:solidFill>
              <a:latin typeface="Aptos"/>
            </a:endParaRPr>
          </a:p>
        </p:txBody>
      </p:sp>
      <p:sp>
        <p:nvSpPr>
          <p:cNvPr id="9" name="PlaceHolder 3"/>
          <p:cNvSpPr>
            <a:spLocks noGrp="1"/>
          </p:cNvSpPr>
          <p:nvPr>
            <p:ph type="dt" idx="4"/>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10" name="PlaceHolder 4"/>
          <p:cNvSpPr>
            <a:spLocks noGrp="1"/>
          </p:cNvSpPr>
          <p:nvPr>
            <p:ph type="ftr" idx="5"/>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11" name="PlaceHolder 5"/>
          <p:cNvSpPr>
            <a:spLocks noGrp="1"/>
          </p:cNvSpPr>
          <p:nvPr>
            <p:ph type="sldNum" idx="6"/>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2D30AB9E-0717-4DB9-852E-03253B13667D}"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7089120" y="365040"/>
            <a:ext cx="2135520" cy="5811480"/>
          </a:xfrm>
          <a:prstGeom prst="rect">
            <a:avLst/>
          </a:prstGeom>
          <a:noFill/>
          <a:ln w="0">
            <a:noFill/>
          </a:ln>
        </p:spPr>
        <p:txBody>
          <a:bodyPr vert="eaVert" lIns="91440" tIns="45720" rIns="91440" bIns="45720" anchor="t" anchorCtr="1">
            <a:noAutofit/>
          </a:bodyPr>
          <a:lstStyle/>
          <a:p>
            <a:pPr indent="0" defTabSz="914400">
              <a:lnSpc>
                <a:spcPct val="90000"/>
              </a:lnSpc>
              <a:buNone/>
            </a:pPr>
            <a:r>
              <a:rPr lang="nl-NL" sz="4400" b="0" strike="noStrike" spc="-1">
                <a:solidFill>
                  <a:schemeClr val="dk1"/>
                </a:solidFill>
                <a:latin typeface="Aptos Display"/>
              </a:rPr>
              <a:t>Klik om stijl te bewerken</a:t>
            </a:r>
            <a:endParaRPr lang="en-US" sz="4400" b="0" strike="noStrike" spc="-1">
              <a:solidFill>
                <a:schemeClr val="dk1"/>
              </a:solidFill>
              <a:latin typeface="Aptos"/>
            </a:endParaRPr>
          </a:p>
        </p:txBody>
      </p:sp>
      <p:sp>
        <p:nvSpPr>
          <p:cNvPr id="13" name="PlaceHolder 2"/>
          <p:cNvSpPr>
            <a:spLocks noGrp="1"/>
          </p:cNvSpPr>
          <p:nvPr>
            <p:ph type="body"/>
          </p:nvPr>
        </p:nvSpPr>
        <p:spPr>
          <a:xfrm>
            <a:off x="681120" y="365040"/>
            <a:ext cx="6283800" cy="5811480"/>
          </a:xfrm>
          <a:prstGeom prst="rect">
            <a:avLst/>
          </a:prstGeom>
          <a:noFill/>
          <a:ln w="0">
            <a:noFill/>
          </a:ln>
        </p:spPr>
        <p:txBody>
          <a:bodyPr vert="eaVert" lIns="91440" tIns="45720" rIns="91440" bIns="45720" anchor="t">
            <a:noAutofit/>
          </a:bodyPr>
          <a:lstStyle/>
          <a:p>
            <a:pPr marL="432000" indent="-324000" defTabSz="914400">
              <a:lnSpc>
                <a:spcPct val="90000"/>
              </a:lnSpc>
              <a:spcBef>
                <a:spcPts val="1001"/>
              </a:spcBef>
              <a:buClr>
                <a:srgbClr val="000000"/>
              </a:buClr>
              <a:buSzPct val="45000"/>
              <a:buFont typeface="Wingdings" charset="2"/>
              <a:buChar char=""/>
            </a:pPr>
            <a:r>
              <a:rPr lang="nl-NL" sz="2800" b="0" strike="noStrike" spc="-1">
                <a:solidFill>
                  <a:schemeClr val="dk1"/>
                </a:solidFill>
                <a:latin typeface="Aptos"/>
              </a:rPr>
              <a:t>Klikken om de tekststijl van het model te bewerken</a:t>
            </a:r>
            <a:endParaRPr lang="en-US" sz="2800" b="0" strike="noStrike" spc="-1">
              <a:solidFill>
                <a:schemeClr val="dk1"/>
              </a:solidFill>
              <a:latin typeface="Aptos"/>
            </a:endParaRPr>
          </a:p>
          <a:p>
            <a:pPr marL="864000" lvl="1" indent="-324000" defTabSz="914400">
              <a:lnSpc>
                <a:spcPct val="90000"/>
              </a:lnSpc>
              <a:spcBef>
                <a:spcPts val="499"/>
              </a:spcBef>
              <a:buClr>
                <a:srgbClr val="000000"/>
              </a:buClr>
              <a:buSzPct val="75000"/>
              <a:buFont typeface="Symbol" charset="2"/>
              <a:buChar char=""/>
            </a:pPr>
            <a:r>
              <a:rPr lang="nl-NL" sz="2400" b="0" strike="noStrike" spc="-1">
                <a:solidFill>
                  <a:schemeClr val="dk1"/>
                </a:solidFill>
                <a:latin typeface="Aptos"/>
              </a:rPr>
              <a:t>Tweede niveau</a:t>
            </a:r>
            <a:endParaRPr lang="en-US" sz="2400" b="0" strike="noStrike" spc="-1">
              <a:solidFill>
                <a:schemeClr val="dk1"/>
              </a:solidFill>
              <a:latin typeface="Aptos"/>
            </a:endParaRPr>
          </a:p>
          <a:p>
            <a:pPr marL="1296000" lvl="2" indent="-288000" defTabSz="914400">
              <a:lnSpc>
                <a:spcPct val="90000"/>
              </a:lnSpc>
              <a:spcBef>
                <a:spcPts val="499"/>
              </a:spcBef>
              <a:buClr>
                <a:srgbClr val="000000"/>
              </a:buClr>
              <a:buSzPct val="45000"/>
              <a:buFont typeface="Wingdings" charset="2"/>
              <a:buChar char=""/>
            </a:pPr>
            <a:r>
              <a:rPr lang="nl-NL" sz="2000" b="0" strike="noStrike" spc="-1">
                <a:solidFill>
                  <a:schemeClr val="dk1"/>
                </a:solidFill>
                <a:latin typeface="Aptos"/>
              </a:rPr>
              <a:t>Derde niveau</a:t>
            </a:r>
            <a:endParaRPr lang="en-US" sz="2000" b="0" strike="noStrike" spc="-1">
              <a:solidFill>
                <a:schemeClr val="dk1"/>
              </a:solidFill>
              <a:latin typeface="Aptos"/>
            </a:endParaRPr>
          </a:p>
          <a:p>
            <a:pPr marL="1728000" lvl="3" indent="-216000" defTabSz="914400">
              <a:lnSpc>
                <a:spcPct val="90000"/>
              </a:lnSpc>
              <a:spcBef>
                <a:spcPts val="499"/>
              </a:spcBef>
              <a:buClr>
                <a:srgbClr val="000000"/>
              </a:buClr>
              <a:buSzPct val="75000"/>
              <a:buFont typeface="Symbol" charset="2"/>
              <a:buChar char=""/>
            </a:pPr>
            <a:r>
              <a:rPr lang="nl-NL" sz="1800" b="0" strike="noStrike" spc="-1">
                <a:solidFill>
                  <a:schemeClr val="dk1"/>
                </a:solidFill>
                <a:latin typeface="Aptos"/>
              </a:rPr>
              <a:t>Vierde niveau</a:t>
            </a:r>
            <a:endParaRPr lang="en-US" sz="1800" b="0" strike="noStrike" spc="-1">
              <a:solidFill>
                <a:schemeClr val="dk1"/>
              </a:solidFill>
              <a:latin typeface="Aptos"/>
            </a:endParaRPr>
          </a:p>
          <a:p>
            <a:pPr marL="2160000" lvl="4" indent="-216000" defTabSz="914400">
              <a:lnSpc>
                <a:spcPct val="90000"/>
              </a:lnSpc>
              <a:spcBef>
                <a:spcPts val="499"/>
              </a:spcBef>
              <a:buClr>
                <a:srgbClr val="000000"/>
              </a:buClr>
              <a:buSzPct val="45000"/>
              <a:buFont typeface="Wingdings" charset="2"/>
              <a:buChar char=""/>
            </a:pPr>
            <a:r>
              <a:rPr lang="nl-NL" sz="1800" b="0" strike="noStrike" spc="-1">
                <a:solidFill>
                  <a:schemeClr val="dk1"/>
                </a:solidFill>
                <a:latin typeface="Aptos"/>
              </a:rPr>
              <a:t>Vijfde niveau</a:t>
            </a:r>
            <a:endParaRPr lang="en-US" sz="1800" b="0" strike="noStrike" spc="-1">
              <a:solidFill>
                <a:schemeClr val="dk1"/>
              </a:solidFill>
              <a:latin typeface="Aptos"/>
            </a:endParaRPr>
          </a:p>
        </p:txBody>
      </p:sp>
      <p:sp>
        <p:nvSpPr>
          <p:cNvPr id="14" name="PlaceHolder 3"/>
          <p:cNvSpPr>
            <a:spLocks noGrp="1"/>
          </p:cNvSpPr>
          <p:nvPr>
            <p:ph type="dt" idx="7"/>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15" name="PlaceHolder 4"/>
          <p:cNvSpPr>
            <a:spLocks noGrp="1"/>
          </p:cNvSpPr>
          <p:nvPr>
            <p:ph type="ftr" idx="8"/>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16" name="PlaceHolder 5"/>
          <p:cNvSpPr>
            <a:spLocks noGrp="1"/>
          </p:cNvSpPr>
          <p:nvPr>
            <p:ph type="sldNum" idx="9"/>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5DA83826-2096-4D97-A9F7-81BBAF43FFFF}"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681120" y="365040"/>
            <a:ext cx="8543520" cy="1325160"/>
          </a:xfrm>
          <a:prstGeom prst="rect">
            <a:avLst/>
          </a:prstGeom>
          <a:noFill/>
          <a:ln w="0">
            <a:noFill/>
          </a:ln>
        </p:spPr>
        <p:txBody>
          <a:bodyPr lIns="91440" tIns="45720" rIns="91440" bIns="45720" anchor="ctr">
            <a:noAutofit/>
          </a:bodyPr>
          <a:lstStyle/>
          <a:p>
            <a:pPr indent="0" defTabSz="914400">
              <a:lnSpc>
                <a:spcPct val="90000"/>
              </a:lnSpc>
              <a:buNone/>
            </a:pPr>
            <a:r>
              <a:rPr lang="nl-NL" sz="4400" b="0" strike="noStrike" spc="-1">
                <a:solidFill>
                  <a:schemeClr val="dk1"/>
                </a:solidFill>
                <a:latin typeface="Aptos Display"/>
              </a:rPr>
              <a:t>Klik om stijl te bewerken</a:t>
            </a:r>
            <a:endParaRPr lang="en-US" sz="4400" b="0" strike="noStrike" spc="-1">
              <a:solidFill>
                <a:schemeClr val="dk1"/>
              </a:solidFill>
              <a:latin typeface="Aptos"/>
            </a:endParaRPr>
          </a:p>
        </p:txBody>
      </p:sp>
      <p:sp>
        <p:nvSpPr>
          <p:cNvPr id="18" name="PlaceHolder 2"/>
          <p:cNvSpPr>
            <a:spLocks noGrp="1"/>
          </p:cNvSpPr>
          <p:nvPr>
            <p:ph type="body"/>
          </p:nvPr>
        </p:nvSpPr>
        <p:spPr>
          <a:xfrm>
            <a:off x="681120" y="1825560"/>
            <a:ext cx="8543520" cy="4350960"/>
          </a:xfrm>
          <a:prstGeom prst="rect">
            <a:avLst/>
          </a:prstGeom>
          <a:noFill/>
          <a:ln w="0">
            <a:noFill/>
          </a:ln>
        </p:spPr>
        <p:txBody>
          <a:bodyPr lIns="91440" tIns="45720" rIns="91440" bIns="45720" anchor="t">
            <a:noAutofit/>
          </a:bodyPr>
          <a:lstStyle/>
          <a:p>
            <a:pPr marL="432000" indent="-324000" defTabSz="914400">
              <a:lnSpc>
                <a:spcPct val="90000"/>
              </a:lnSpc>
              <a:spcBef>
                <a:spcPts val="1001"/>
              </a:spcBef>
              <a:buClr>
                <a:srgbClr val="000000"/>
              </a:buClr>
              <a:buSzPct val="45000"/>
              <a:buFont typeface="Wingdings" charset="2"/>
              <a:buChar char=""/>
            </a:pPr>
            <a:r>
              <a:rPr lang="nl-NL" sz="2800" b="0" strike="noStrike" spc="-1">
                <a:solidFill>
                  <a:schemeClr val="dk1"/>
                </a:solidFill>
                <a:latin typeface="Aptos"/>
              </a:rPr>
              <a:t>Klikken om de tekststijl van het model te bewerken</a:t>
            </a:r>
            <a:endParaRPr lang="en-US" sz="2800" b="0" strike="noStrike" spc="-1">
              <a:solidFill>
                <a:schemeClr val="dk1"/>
              </a:solidFill>
              <a:latin typeface="Aptos"/>
            </a:endParaRPr>
          </a:p>
          <a:p>
            <a:pPr marL="864000" lvl="1" indent="-324000" defTabSz="914400">
              <a:lnSpc>
                <a:spcPct val="90000"/>
              </a:lnSpc>
              <a:spcBef>
                <a:spcPts val="499"/>
              </a:spcBef>
              <a:buClr>
                <a:srgbClr val="000000"/>
              </a:buClr>
              <a:buSzPct val="75000"/>
              <a:buFont typeface="Symbol" charset="2"/>
              <a:buChar char=""/>
            </a:pPr>
            <a:r>
              <a:rPr lang="nl-NL" sz="2400" b="0" strike="noStrike" spc="-1">
                <a:solidFill>
                  <a:schemeClr val="dk1"/>
                </a:solidFill>
                <a:latin typeface="Aptos"/>
              </a:rPr>
              <a:t>Tweede niveau</a:t>
            </a:r>
            <a:endParaRPr lang="en-US" sz="2400" b="0" strike="noStrike" spc="-1">
              <a:solidFill>
                <a:schemeClr val="dk1"/>
              </a:solidFill>
              <a:latin typeface="Aptos"/>
            </a:endParaRPr>
          </a:p>
          <a:p>
            <a:pPr marL="1296000" lvl="2" indent="-288000" defTabSz="914400">
              <a:lnSpc>
                <a:spcPct val="90000"/>
              </a:lnSpc>
              <a:spcBef>
                <a:spcPts val="499"/>
              </a:spcBef>
              <a:buClr>
                <a:srgbClr val="000000"/>
              </a:buClr>
              <a:buSzPct val="45000"/>
              <a:buFont typeface="Wingdings" charset="2"/>
              <a:buChar char=""/>
            </a:pPr>
            <a:r>
              <a:rPr lang="nl-NL" sz="2000" b="0" strike="noStrike" spc="-1">
                <a:solidFill>
                  <a:schemeClr val="dk1"/>
                </a:solidFill>
                <a:latin typeface="Aptos"/>
              </a:rPr>
              <a:t>Derde niveau</a:t>
            </a:r>
            <a:endParaRPr lang="en-US" sz="2000" b="0" strike="noStrike" spc="-1">
              <a:solidFill>
                <a:schemeClr val="dk1"/>
              </a:solidFill>
              <a:latin typeface="Aptos"/>
            </a:endParaRPr>
          </a:p>
          <a:p>
            <a:pPr marL="1728000" lvl="3" indent="-216000" defTabSz="914400">
              <a:lnSpc>
                <a:spcPct val="90000"/>
              </a:lnSpc>
              <a:spcBef>
                <a:spcPts val="499"/>
              </a:spcBef>
              <a:buClr>
                <a:srgbClr val="000000"/>
              </a:buClr>
              <a:buSzPct val="75000"/>
              <a:buFont typeface="Symbol" charset="2"/>
              <a:buChar char=""/>
            </a:pPr>
            <a:r>
              <a:rPr lang="nl-NL" sz="1800" b="0" strike="noStrike" spc="-1">
                <a:solidFill>
                  <a:schemeClr val="dk1"/>
                </a:solidFill>
                <a:latin typeface="Aptos"/>
              </a:rPr>
              <a:t>Vierde niveau</a:t>
            </a:r>
            <a:endParaRPr lang="en-US" sz="1800" b="0" strike="noStrike" spc="-1">
              <a:solidFill>
                <a:schemeClr val="dk1"/>
              </a:solidFill>
              <a:latin typeface="Aptos"/>
            </a:endParaRPr>
          </a:p>
          <a:p>
            <a:pPr marL="2160000" lvl="4" indent="-216000" defTabSz="914400">
              <a:lnSpc>
                <a:spcPct val="90000"/>
              </a:lnSpc>
              <a:spcBef>
                <a:spcPts val="499"/>
              </a:spcBef>
              <a:buClr>
                <a:srgbClr val="000000"/>
              </a:buClr>
              <a:buSzPct val="45000"/>
              <a:buFont typeface="Wingdings" charset="2"/>
              <a:buChar char=""/>
            </a:pPr>
            <a:r>
              <a:rPr lang="nl-NL" sz="1800" b="0" strike="noStrike" spc="-1">
                <a:solidFill>
                  <a:schemeClr val="dk1"/>
                </a:solidFill>
                <a:latin typeface="Aptos"/>
              </a:rPr>
              <a:t>Vijfde niveau</a:t>
            </a:r>
            <a:endParaRPr lang="en-US" sz="1800" b="0" strike="noStrike" spc="-1">
              <a:solidFill>
                <a:schemeClr val="dk1"/>
              </a:solidFill>
              <a:latin typeface="Aptos"/>
            </a:endParaRPr>
          </a:p>
        </p:txBody>
      </p:sp>
      <p:sp>
        <p:nvSpPr>
          <p:cNvPr id="19" name="PlaceHolder 3"/>
          <p:cNvSpPr>
            <a:spLocks noGrp="1"/>
          </p:cNvSpPr>
          <p:nvPr>
            <p:ph type="dt" idx="10"/>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20" name="PlaceHolder 4"/>
          <p:cNvSpPr>
            <a:spLocks noGrp="1"/>
          </p:cNvSpPr>
          <p:nvPr>
            <p:ph type="ftr" idx="11"/>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21" name="PlaceHolder 5"/>
          <p:cNvSpPr>
            <a:spLocks noGrp="1"/>
          </p:cNvSpPr>
          <p:nvPr>
            <p:ph type="sldNum" idx="12"/>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E07A248C-4C39-4F77-B8BD-6F8B30EEFD0F}"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675720" y="1709640"/>
            <a:ext cx="8543520" cy="2852280"/>
          </a:xfrm>
          <a:prstGeom prst="rect">
            <a:avLst/>
          </a:prstGeom>
          <a:noFill/>
          <a:ln w="0">
            <a:noFill/>
          </a:ln>
        </p:spPr>
        <p:txBody>
          <a:bodyPr lIns="91440" tIns="45720" rIns="91440" bIns="45720" anchor="b">
            <a:noAutofit/>
          </a:bodyPr>
          <a:lstStyle/>
          <a:p>
            <a:pPr indent="0" defTabSz="914400">
              <a:lnSpc>
                <a:spcPct val="90000"/>
              </a:lnSpc>
              <a:buNone/>
            </a:pPr>
            <a:r>
              <a:rPr lang="nl-NL" sz="6000" b="0" strike="noStrike" spc="-1">
                <a:solidFill>
                  <a:schemeClr val="dk1"/>
                </a:solidFill>
                <a:latin typeface="Aptos Display"/>
              </a:rPr>
              <a:t>Klik om stijl te bewerken</a:t>
            </a:r>
            <a:endParaRPr lang="en-US" sz="6000" b="0" strike="noStrike" spc="-1">
              <a:solidFill>
                <a:schemeClr val="dk1"/>
              </a:solidFill>
              <a:latin typeface="Aptos"/>
            </a:endParaRPr>
          </a:p>
        </p:txBody>
      </p:sp>
      <p:sp>
        <p:nvSpPr>
          <p:cNvPr id="23" name="PlaceHolder 2"/>
          <p:cNvSpPr>
            <a:spLocks noGrp="1"/>
          </p:cNvSpPr>
          <p:nvPr>
            <p:ph type="body"/>
          </p:nvPr>
        </p:nvSpPr>
        <p:spPr>
          <a:xfrm>
            <a:off x="675720" y="4589640"/>
            <a:ext cx="8543520" cy="1499760"/>
          </a:xfrm>
          <a:prstGeom prst="rect">
            <a:avLst/>
          </a:prstGeom>
          <a:noFill/>
          <a:ln w="0">
            <a:noFill/>
          </a:ln>
        </p:spPr>
        <p:txBody>
          <a:bodyPr lIns="91440" tIns="45720" rIns="91440" bIns="45720" anchor="t">
            <a:noAutofit/>
          </a:bodyPr>
          <a:lstStyle/>
          <a:p>
            <a:pPr marL="432000" indent="-324000" defTabSz="914400">
              <a:lnSpc>
                <a:spcPct val="90000"/>
              </a:lnSpc>
              <a:spcBef>
                <a:spcPts val="1001"/>
              </a:spcBef>
              <a:buClr>
                <a:srgbClr val="000000"/>
              </a:buClr>
              <a:buSzPct val="45000"/>
              <a:buFont typeface="Wingdings" charset="2"/>
              <a:buChar char=""/>
              <a:tabLst>
                <a:tab pos="0" algn="l"/>
              </a:tabLst>
            </a:pPr>
            <a:r>
              <a:rPr lang="nl-NL" sz="2400" b="0" strike="noStrike" spc="-1">
                <a:solidFill>
                  <a:schemeClr val="dk1">
                    <a:tint val="82000"/>
                  </a:schemeClr>
                </a:solidFill>
                <a:latin typeface="Aptos"/>
              </a:rPr>
              <a:t>Klikken om de tekststijl van het model te bewerken</a:t>
            </a:r>
            <a:endParaRPr lang="en-US" sz="2400" b="0" strike="noStrike" spc="-1">
              <a:solidFill>
                <a:schemeClr val="dk1"/>
              </a:solidFill>
              <a:latin typeface="Aptos"/>
            </a:endParaRPr>
          </a:p>
        </p:txBody>
      </p:sp>
      <p:sp>
        <p:nvSpPr>
          <p:cNvPr id="24" name="PlaceHolder 3"/>
          <p:cNvSpPr>
            <a:spLocks noGrp="1"/>
          </p:cNvSpPr>
          <p:nvPr>
            <p:ph type="dt" idx="13"/>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25" name="PlaceHolder 4"/>
          <p:cNvSpPr>
            <a:spLocks noGrp="1"/>
          </p:cNvSpPr>
          <p:nvPr>
            <p:ph type="ftr" idx="14"/>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26" name="PlaceHolder 5"/>
          <p:cNvSpPr>
            <a:spLocks noGrp="1"/>
          </p:cNvSpPr>
          <p:nvPr>
            <p:ph type="sldNum" idx="15"/>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E9613F5A-1664-4042-892A-596D984AF2A6}"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81120" y="365040"/>
            <a:ext cx="8543520" cy="1325160"/>
          </a:xfrm>
          <a:prstGeom prst="rect">
            <a:avLst/>
          </a:prstGeom>
          <a:noFill/>
          <a:ln w="0">
            <a:noFill/>
          </a:ln>
        </p:spPr>
        <p:txBody>
          <a:bodyPr lIns="91440" tIns="45720" rIns="91440" bIns="45720" anchor="ctr">
            <a:noAutofit/>
          </a:bodyPr>
          <a:lstStyle/>
          <a:p>
            <a:pPr indent="0" defTabSz="914400">
              <a:lnSpc>
                <a:spcPct val="90000"/>
              </a:lnSpc>
              <a:buNone/>
            </a:pPr>
            <a:r>
              <a:rPr lang="nl-NL" sz="4400" b="0" strike="noStrike" spc="-1">
                <a:solidFill>
                  <a:schemeClr val="dk1"/>
                </a:solidFill>
                <a:latin typeface="Aptos Display"/>
              </a:rPr>
              <a:t>Klik om stijl te bewerken</a:t>
            </a:r>
            <a:endParaRPr lang="en-US" sz="4400" b="0" strike="noStrike" spc="-1">
              <a:solidFill>
                <a:schemeClr val="dk1"/>
              </a:solidFill>
              <a:latin typeface="Aptos"/>
            </a:endParaRPr>
          </a:p>
        </p:txBody>
      </p:sp>
      <p:sp>
        <p:nvSpPr>
          <p:cNvPr id="28" name="PlaceHolder 2"/>
          <p:cNvSpPr>
            <a:spLocks noGrp="1"/>
          </p:cNvSpPr>
          <p:nvPr>
            <p:ph type="body"/>
          </p:nvPr>
        </p:nvSpPr>
        <p:spPr>
          <a:xfrm>
            <a:off x="681120" y="1825560"/>
            <a:ext cx="4209840" cy="4350960"/>
          </a:xfrm>
          <a:prstGeom prst="rect">
            <a:avLst/>
          </a:prstGeom>
          <a:noFill/>
          <a:ln w="0">
            <a:noFill/>
          </a:ln>
        </p:spPr>
        <p:txBody>
          <a:bodyPr lIns="91440" tIns="45720" rIns="91440" bIns="45720" anchor="t">
            <a:noAutofit/>
          </a:bodyPr>
          <a:lstStyle/>
          <a:p>
            <a:pPr marL="432000" indent="-324000" defTabSz="914400">
              <a:lnSpc>
                <a:spcPct val="90000"/>
              </a:lnSpc>
              <a:spcBef>
                <a:spcPts val="1001"/>
              </a:spcBef>
              <a:buClr>
                <a:srgbClr val="000000"/>
              </a:buClr>
              <a:buSzPct val="45000"/>
              <a:buFont typeface="Wingdings" charset="2"/>
              <a:buChar char=""/>
            </a:pPr>
            <a:r>
              <a:rPr lang="nl-NL" sz="2800" b="0" strike="noStrike" spc="-1">
                <a:solidFill>
                  <a:schemeClr val="dk1"/>
                </a:solidFill>
                <a:latin typeface="Aptos"/>
              </a:rPr>
              <a:t>Klikken om de tekststijl van het model te bewerken</a:t>
            </a:r>
            <a:endParaRPr lang="en-US" sz="2800" b="0" strike="noStrike" spc="-1">
              <a:solidFill>
                <a:schemeClr val="dk1"/>
              </a:solidFill>
              <a:latin typeface="Aptos"/>
            </a:endParaRPr>
          </a:p>
          <a:p>
            <a:pPr marL="864000" lvl="1" indent="-324000" defTabSz="914400">
              <a:lnSpc>
                <a:spcPct val="90000"/>
              </a:lnSpc>
              <a:spcBef>
                <a:spcPts val="499"/>
              </a:spcBef>
              <a:buClr>
                <a:srgbClr val="000000"/>
              </a:buClr>
              <a:buSzPct val="75000"/>
              <a:buFont typeface="Symbol" charset="2"/>
              <a:buChar char=""/>
            </a:pPr>
            <a:r>
              <a:rPr lang="nl-NL" sz="2400" b="0" strike="noStrike" spc="-1">
                <a:solidFill>
                  <a:schemeClr val="dk1"/>
                </a:solidFill>
                <a:latin typeface="Aptos"/>
              </a:rPr>
              <a:t>Tweede niveau</a:t>
            </a:r>
            <a:endParaRPr lang="en-US" sz="2400" b="0" strike="noStrike" spc="-1">
              <a:solidFill>
                <a:schemeClr val="dk1"/>
              </a:solidFill>
              <a:latin typeface="Aptos"/>
            </a:endParaRPr>
          </a:p>
          <a:p>
            <a:pPr marL="1296000" lvl="2" indent="-288000" defTabSz="914400">
              <a:lnSpc>
                <a:spcPct val="90000"/>
              </a:lnSpc>
              <a:spcBef>
                <a:spcPts val="499"/>
              </a:spcBef>
              <a:buClr>
                <a:srgbClr val="000000"/>
              </a:buClr>
              <a:buSzPct val="45000"/>
              <a:buFont typeface="Wingdings" charset="2"/>
              <a:buChar char=""/>
            </a:pPr>
            <a:r>
              <a:rPr lang="nl-NL" sz="2000" b="0" strike="noStrike" spc="-1">
                <a:solidFill>
                  <a:schemeClr val="dk1"/>
                </a:solidFill>
                <a:latin typeface="Aptos"/>
              </a:rPr>
              <a:t>Derde niveau</a:t>
            </a:r>
            <a:endParaRPr lang="en-US" sz="2000" b="0" strike="noStrike" spc="-1">
              <a:solidFill>
                <a:schemeClr val="dk1"/>
              </a:solidFill>
              <a:latin typeface="Aptos"/>
            </a:endParaRPr>
          </a:p>
          <a:p>
            <a:pPr marL="1728000" lvl="3" indent="-216000" defTabSz="914400">
              <a:lnSpc>
                <a:spcPct val="90000"/>
              </a:lnSpc>
              <a:spcBef>
                <a:spcPts val="499"/>
              </a:spcBef>
              <a:buClr>
                <a:srgbClr val="000000"/>
              </a:buClr>
              <a:buSzPct val="75000"/>
              <a:buFont typeface="Symbol" charset="2"/>
              <a:buChar char=""/>
            </a:pPr>
            <a:r>
              <a:rPr lang="nl-NL" sz="1800" b="0" strike="noStrike" spc="-1">
                <a:solidFill>
                  <a:schemeClr val="dk1"/>
                </a:solidFill>
                <a:latin typeface="Aptos"/>
              </a:rPr>
              <a:t>Vierde niveau</a:t>
            </a:r>
            <a:endParaRPr lang="en-US" sz="1800" b="0" strike="noStrike" spc="-1">
              <a:solidFill>
                <a:schemeClr val="dk1"/>
              </a:solidFill>
              <a:latin typeface="Aptos"/>
            </a:endParaRPr>
          </a:p>
          <a:p>
            <a:pPr marL="2160000" lvl="4" indent="-216000" defTabSz="914400">
              <a:lnSpc>
                <a:spcPct val="90000"/>
              </a:lnSpc>
              <a:spcBef>
                <a:spcPts val="499"/>
              </a:spcBef>
              <a:buClr>
                <a:srgbClr val="000000"/>
              </a:buClr>
              <a:buSzPct val="45000"/>
              <a:buFont typeface="Wingdings" charset="2"/>
              <a:buChar char=""/>
            </a:pPr>
            <a:r>
              <a:rPr lang="nl-NL" sz="1800" b="0" strike="noStrike" spc="-1">
                <a:solidFill>
                  <a:schemeClr val="dk1"/>
                </a:solidFill>
                <a:latin typeface="Aptos"/>
              </a:rPr>
              <a:t>Vijfde niveau</a:t>
            </a:r>
            <a:endParaRPr lang="en-US" sz="1800" b="0" strike="noStrike" spc="-1">
              <a:solidFill>
                <a:schemeClr val="dk1"/>
              </a:solidFill>
              <a:latin typeface="Aptos"/>
            </a:endParaRPr>
          </a:p>
        </p:txBody>
      </p:sp>
      <p:sp>
        <p:nvSpPr>
          <p:cNvPr id="29" name="PlaceHolder 3"/>
          <p:cNvSpPr>
            <a:spLocks noGrp="1"/>
          </p:cNvSpPr>
          <p:nvPr>
            <p:ph type="body"/>
          </p:nvPr>
        </p:nvSpPr>
        <p:spPr>
          <a:xfrm>
            <a:off x="5014800" y="1825560"/>
            <a:ext cx="42098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nl-NL" sz="2800" b="0" strike="noStrike" spc="-1">
                <a:solidFill>
                  <a:schemeClr val="dk1"/>
                </a:solidFill>
                <a:latin typeface="Aptos"/>
              </a:rPr>
              <a:t>Klikken om de tekststijl van het model te bewerken</a:t>
            </a:r>
            <a:endParaRPr lang="en-US" sz="2800" b="0" strike="noStrike" spc="-1">
              <a:solidFill>
                <a:schemeClr val="dk1"/>
              </a:solidFill>
              <a:latin typeface="Aptos"/>
            </a:endParaRPr>
          </a:p>
          <a:p>
            <a:pPr marL="685800" lvl="1" indent="-228600" defTabSz="914400">
              <a:lnSpc>
                <a:spcPct val="90000"/>
              </a:lnSpc>
              <a:spcBef>
                <a:spcPts val="499"/>
              </a:spcBef>
              <a:buClr>
                <a:srgbClr val="000000"/>
              </a:buClr>
              <a:buFont typeface="Arial"/>
              <a:buChar char="•"/>
            </a:pPr>
            <a:r>
              <a:rPr lang="nl-NL" sz="2400" b="0" strike="noStrike" spc="-1">
                <a:solidFill>
                  <a:schemeClr val="dk1"/>
                </a:solidFill>
                <a:latin typeface="Aptos"/>
              </a:rPr>
              <a:t>Tweede niveau</a:t>
            </a:r>
            <a:endParaRPr lang="en-US" sz="2400" b="0" strike="noStrike" spc="-1">
              <a:solidFill>
                <a:schemeClr val="dk1"/>
              </a:solidFill>
              <a:latin typeface="Aptos"/>
            </a:endParaRPr>
          </a:p>
          <a:p>
            <a:pPr marL="1143000" lvl="2" indent="-228600" defTabSz="914400">
              <a:lnSpc>
                <a:spcPct val="90000"/>
              </a:lnSpc>
              <a:spcBef>
                <a:spcPts val="499"/>
              </a:spcBef>
              <a:buClr>
                <a:srgbClr val="000000"/>
              </a:buClr>
              <a:buFont typeface="Arial"/>
              <a:buChar char="•"/>
            </a:pPr>
            <a:r>
              <a:rPr lang="nl-NL" sz="2000" b="0" strike="noStrike" spc="-1">
                <a:solidFill>
                  <a:schemeClr val="dk1"/>
                </a:solidFill>
                <a:latin typeface="Aptos"/>
              </a:rPr>
              <a:t>Derde niveau</a:t>
            </a:r>
            <a:endParaRPr lang="en-US" sz="2000" b="0" strike="noStrike" spc="-1">
              <a:solidFill>
                <a:schemeClr val="dk1"/>
              </a:solidFill>
              <a:latin typeface="Aptos"/>
            </a:endParaRPr>
          </a:p>
          <a:p>
            <a:pPr marL="1600200" lvl="3" indent="-228600" defTabSz="914400">
              <a:lnSpc>
                <a:spcPct val="90000"/>
              </a:lnSpc>
              <a:spcBef>
                <a:spcPts val="499"/>
              </a:spcBef>
              <a:buClr>
                <a:srgbClr val="000000"/>
              </a:buClr>
              <a:buFont typeface="Arial"/>
              <a:buChar char="•"/>
            </a:pPr>
            <a:r>
              <a:rPr lang="nl-NL" sz="1800" b="0" strike="noStrike" spc="-1">
                <a:solidFill>
                  <a:schemeClr val="dk1"/>
                </a:solidFill>
                <a:latin typeface="Aptos"/>
              </a:rPr>
              <a:t>Vierde niveau</a:t>
            </a:r>
            <a:endParaRPr lang="en-US" sz="1800" b="0" strike="noStrike" spc="-1">
              <a:solidFill>
                <a:schemeClr val="dk1"/>
              </a:solidFill>
              <a:latin typeface="Aptos"/>
            </a:endParaRPr>
          </a:p>
          <a:p>
            <a:pPr marL="2057400" lvl="4" indent="-228600" defTabSz="914400">
              <a:lnSpc>
                <a:spcPct val="90000"/>
              </a:lnSpc>
              <a:spcBef>
                <a:spcPts val="499"/>
              </a:spcBef>
              <a:buClr>
                <a:srgbClr val="000000"/>
              </a:buClr>
              <a:buFont typeface="Arial"/>
              <a:buChar char="•"/>
            </a:pPr>
            <a:r>
              <a:rPr lang="nl-NL" sz="1800" b="0" strike="noStrike" spc="-1">
                <a:solidFill>
                  <a:schemeClr val="dk1"/>
                </a:solidFill>
                <a:latin typeface="Aptos"/>
              </a:rPr>
              <a:t>Vijfde niveau</a:t>
            </a:r>
            <a:endParaRPr lang="en-US" sz="1800" b="0" strike="noStrike" spc="-1">
              <a:solidFill>
                <a:schemeClr val="dk1"/>
              </a:solidFill>
              <a:latin typeface="Aptos"/>
            </a:endParaRPr>
          </a:p>
        </p:txBody>
      </p:sp>
      <p:sp>
        <p:nvSpPr>
          <p:cNvPr id="30" name="PlaceHolder 4"/>
          <p:cNvSpPr>
            <a:spLocks noGrp="1"/>
          </p:cNvSpPr>
          <p:nvPr>
            <p:ph type="dt" idx="16"/>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31" name="PlaceHolder 5"/>
          <p:cNvSpPr>
            <a:spLocks noGrp="1"/>
          </p:cNvSpPr>
          <p:nvPr>
            <p:ph type="ftr" idx="17"/>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32" name="PlaceHolder 6"/>
          <p:cNvSpPr>
            <a:spLocks noGrp="1"/>
          </p:cNvSpPr>
          <p:nvPr>
            <p:ph type="sldNum" idx="18"/>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654AC543-5284-4593-B6B6-7D404E900707}"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2200" y="365040"/>
            <a:ext cx="8543520" cy="1325160"/>
          </a:xfrm>
          <a:prstGeom prst="rect">
            <a:avLst/>
          </a:prstGeom>
          <a:noFill/>
          <a:ln w="0">
            <a:noFill/>
          </a:ln>
        </p:spPr>
        <p:txBody>
          <a:bodyPr lIns="91440" tIns="45720" rIns="91440" bIns="45720" anchor="ctr">
            <a:noAutofit/>
          </a:bodyPr>
          <a:lstStyle/>
          <a:p>
            <a:pPr indent="0" defTabSz="914400">
              <a:lnSpc>
                <a:spcPct val="90000"/>
              </a:lnSpc>
              <a:buNone/>
            </a:pPr>
            <a:r>
              <a:rPr lang="nl-NL" sz="4400" b="0" strike="noStrike" spc="-1">
                <a:solidFill>
                  <a:schemeClr val="dk1"/>
                </a:solidFill>
                <a:latin typeface="Aptos Display"/>
              </a:rPr>
              <a:t>Klik om stijl te bewerken</a:t>
            </a:r>
            <a:endParaRPr lang="en-US" sz="4400" b="0" strike="noStrike" spc="-1">
              <a:solidFill>
                <a:schemeClr val="dk1"/>
              </a:solidFill>
              <a:latin typeface="Aptos"/>
            </a:endParaRPr>
          </a:p>
        </p:txBody>
      </p:sp>
      <p:sp>
        <p:nvSpPr>
          <p:cNvPr id="34" name="PlaceHolder 2"/>
          <p:cNvSpPr>
            <a:spLocks noGrp="1"/>
          </p:cNvSpPr>
          <p:nvPr>
            <p:ph type="body"/>
          </p:nvPr>
        </p:nvSpPr>
        <p:spPr>
          <a:xfrm>
            <a:off x="682200" y="1681200"/>
            <a:ext cx="4190400" cy="823680"/>
          </a:xfrm>
          <a:prstGeom prst="rect">
            <a:avLst/>
          </a:prstGeom>
          <a:noFill/>
          <a:ln w="0">
            <a:noFill/>
          </a:ln>
        </p:spPr>
        <p:txBody>
          <a:bodyPr lIns="91440" tIns="45720" rIns="91440" bIns="45720" anchor="b">
            <a:noAutofit/>
          </a:bodyPr>
          <a:lstStyle/>
          <a:p>
            <a:pPr marL="432000" indent="-324000" defTabSz="914400">
              <a:lnSpc>
                <a:spcPct val="90000"/>
              </a:lnSpc>
              <a:spcBef>
                <a:spcPts val="1001"/>
              </a:spcBef>
              <a:buClr>
                <a:srgbClr val="000000"/>
              </a:buClr>
              <a:buSzPct val="45000"/>
              <a:buFont typeface="Wingdings" charset="2"/>
              <a:buChar char=""/>
              <a:tabLst>
                <a:tab pos="0" algn="l"/>
              </a:tabLst>
            </a:pPr>
            <a:r>
              <a:rPr lang="nl-NL" sz="2400" b="1" strike="noStrike" spc="-1">
                <a:solidFill>
                  <a:schemeClr val="dk1"/>
                </a:solidFill>
                <a:latin typeface="Aptos"/>
              </a:rPr>
              <a:t>Klikken om de tekststijl van het model te bewerken</a:t>
            </a:r>
            <a:endParaRPr lang="en-US" sz="2400" b="0" strike="noStrike" spc="-1">
              <a:solidFill>
                <a:schemeClr val="dk1"/>
              </a:solidFill>
              <a:latin typeface="Aptos"/>
            </a:endParaRPr>
          </a:p>
        </p:txBody>
      </p:sp>
      <p:sp>
        <p:nvSpPr>
          <p:cNvPr id="35" name="PlaceHolder 3"/>
          <p:cNvSpPr>
            <a:spLocks noGrp="1"/>
          </p:cNvSpPr>
          <p:nvPr>
            <p:ph type="body"/>
          </p:nvPr>
        </p:nvSpPr>
        <p:spPr>
          <a:xfrm>
            <a:off x="682200" y="2505240"/>
            <a:ext cx="419040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nl-NL" sz="2800" b="0" strike="noStrike" spc="-1">
                <a:solidFill>
                  <a:schemeClr val="dk1"/>
                </a:solidFill>
                <a:latin typeface="Aptos"/>
              </a:rPr>
              <a:t>Klikken om de tekststijl van het model te bewerken</a:t>
            </a:r>
            <a:endParaRPr lang="en-US" sz="2800" b="0" strike="noStrike" spc="-1">
              <a:solidFill>
                <a:schemeClr val="dk1"/>
              </a:solidFill>
              <a:latin typeface="Aptos"/>
            </a:endParaRPr>
          </a:p>
          <a:p>
            <a:pPr marL="685800" lvl="1" indent="-228600" defTabSz="914400">
              <a:lnSpc>
                <a:spcPct val="90000"/>
              </a:lnSpc>
              <a:spcBef>
                <a:spcPts val="499"/>
              </a:spcBef>
              <a:buClr>
                <a:srgbClr val="000000"/>
              </a:buClr>
              <a:buFont typeface="Arial"/>
              <a:buChar char="•"/>
            </a:pPr>
            <a:r>
              <a:rPr lang="nl-NL" sz="2400" b="0" strike="noStrike" spc="-1">
                <a:solidFill>
                  <a:schemeClr val="dk1"/>
                </a:solidFill>
                <a:latin typeface="Aptos"/>
              </a:rPr>
              <a:t>Tweede niveau</a:t>
            </a:r>
            <a:endParaRPr lang="en-US" sz="2400" b="0" strike="noStrike" spc="-1">
              <a:solidFill>
                <a:schemeClr val="dk1"/>
              </a:solidFill>
              <a:latin typeface="Aptos"/>
            </a:endParaRPr>
          </a:p>
          <a:p>
            <a:pPr marL="1143000" lvl="2" indent="-228600" defTabSz="914400">
              <a:lnSpc>
                <a:spcPct val="90000"/>
              </a:lnSpc>
              <a:spcBef>
                <a:spcPts val="499"/>
              </a:spcBef>
              <a:buClr>
                <a:srgbClr val="000000"/>
              </a:buClr>
              <a:buFont typeface="Arial"/>
              <a:buChar char="•"/>
            </a:pPr>
            <a:r>
              <a:rPr lang="nl-NL" sz="2000" b="0" strike="noStrike" spc="-1">
                <a:solidFill>
                  <a:schemeClr val="dk1"/>
                </a:solidFill>
                <a:latin typeface="Aptos"/>
              </a:rPr>
              <a:t>Derde niveau</a:t>
            </a:r>
            <a:endParaRPr lang="en-US" sz="2000" b="0" strike="noStrike" spc="-1">
              <a:solidFill>
                <a:schemeClr val="dk1"/>
              </a:solidFill>
              <a:latin typeface="Aptos"/>
            </a:endParaRPr>
          </a:p>
          <a:p>
            <a:pPr marL="1600200" lvl="3" indent="-228600" defTabSz="914400">
              <a:lnSpc>
                <a:spcPct val="90000"/>
              </a:lnSpc>
              <a:spcBef>
                <a:spcPts val="499"/>
              </a:spcBef>
              <a:buClr>
                <a:srgbClr val="000000"/>
              </a:buClr>
              <a:buFont typeface="Arial"/>
              <a:buChar char="•"/>
            </a:pPr>
            <a:r>
              <a:rPr lang="nl-NL" sz="1800" b="0" strike="noStrike" spc="-1">
                <a:solidFill>
                  <a:schemeClr val="dk1"/>
                </a:solidFill>
                <a:latin typeface="Aptos"/>
              </a:rPr>
              <a:t>Vierde niveau</a:t>
            </a:r>
            <a:endParaRPr lang="en-US" sz="1800" b="0" strike="noStrike" spc="-1">
              <a:solidFill>
                <a:schemeClr val="dk1"/>
              </a:solidFill>
              <a:latin typeface="Aptos"/>
            </a:endParaRPr>
          </a:p>
          <a:p>
            <a:pPr marL="2057400" lvl="4" indent="-228600" defTabSz="914400">
              <a:lnSpc>
                <a:spcPct val="90000"/>
              </a:lnSpc>
              <a:spcBef>
                <a:spcPts val="499"/>
              </a:spcBef>
              <a:buClr>
                <a:srgbClr val="000000"/>
              </a:buClr>
              <a:buFont typeface="Arial"/>
              <a:buChar char="•"/>
            </a:pPr>
            <a:r>
              <a:rPr lang="nl-NL" sz="1800" b="0" strike="noStrike" spc="-1">
                <a:solidFill>
                  <a:schemeClr val="dk1"/>
                </a:solidFill>
                <a:latin typeface="Aptos"/>
              </a:rPr>
              <a:t>Vijfde niveau</a:t>
            </a:r>
            <a:endParaRPr lang="en-US" sz="1800" b="0" strike="noStrike" spc="-1">
              <a:solidFill>
                <a:schemeClr val="dk1"/>
              </a:solidFill>
              <a:latin typeface="Aptos"/>
            </a:endParaRPr>
          </a:p>
        </p:txBody>
      </p:sp>
      <p:sp>
        <p:nvSpPr>
          <p:cNvPr id="36" name="PlaceHolder 4"/>
          <p:cNvSpPr>
            <a:spLocks noGrp="1"/>
          </p:cNvSpPr>
          <p:nvPr>
            <p:ph type="body"/>
          </p:nvPr>
        </p:nvSpPr>
        <p:spPr>
          <a:xfrm>
            <a:off x="5014800" y="1681200"/>
            <a:ext cx="4210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nl-NL" sz="2400" b="1" strike="noStrike" spc="-1">
                <a:solidFill>
                  <a:schemeClr val="dk1"/>
                </a:solidFill>
                <a:latin typeface="Aptos"/>
              </a:rPr>
              <a:t>Klikken om de tekststijl van het model te bewerken</a:t>
            </a:r>
            <a:endParaRPr lang="en-US" sz="2400" b="0" strike="noStrike" spc="-1">
              <a:solidFill>
                <a:schemeClr val="dk1"/>
              </a:solidFill>
              <a:latin typeface="Aptos"/>
            </a:endParaRPr>
          </a:p>
        </p:txBody>
      </p:sp>
      <p:sp>
        <p:nvSpPr>
          <p:cNvPr id="37" name="PlaceHolder 5"/>
          <p:cNvSpPr>
            <a:spLocks noGrp="1"/>
          </p:cNvSpPr>
          <p:nvPr>
            <p:ph type="body"/>
          </p:nvPr>
        </p:nvSpPr>
        <p:spPr>
          <a:xfrm>
            <a:off x="5014800" y="2505240"/>
            <a:ext cx="4210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nl-NL" sz="2800" b="0" strike="noStrike" spc="-1">
                <a:solidFill>
                  <a:schemeClr val="dk1"/>
                </a:solidFill>
                <a:latin typeface="Aptos"/>
              </a:rPr>
              <a:t>Klikken om de tekststijl van het model te bewerken</a:t>
            </a:r>
            <a:endParaRPr lang="en-US" sz="2800" b="0" strike="noStrike" spc="-1">
              <a:solidFill>
                <a:schemeClr val="dk1"/>
              </a:solidFill>
              <a:latin typeface="Aptos"/>
            </a:endParaRPr>
          </a:p>
          <a:p>
            <a:pPr marL="685800" lvl="1" indent="-228600" defTabSz="914400">
              <a:lnSpc>
                <a:spcPct val="90000"/>
              </a:lnSpc>
              <a:spcBef>
                <a:spcPts val="499"/>
              </a:spcBef>
              <a:buClr>
                <a:srgbClr val="000000"/>
              </a:buClr>
              <a:buFont typeface="Arial"/>
              <a:buChar char="•"/>
            </a:pPr>
            <a:r>
              <a:rPr lang="nl-NL" sz="2400" b="0" strike="noStrike" spc="-1">
                <a:solidFill>
                  <a:schemeClr val="dk1"/>
                </a:solidFill>
                <a:latin typeface="Aptos"/>
              </a:rPr>
              <a:t>Tweede niveau</a:t>
            </a:r>
            <a:endParaRPr lang="en-US" sz="2400" b="0" strike="noStrike" spc="-1">
              <a:solidFill>
                <a:schemeClr val="dk1"/>
              </a:solidFill>
              <a:latin typeface="Aptos"/>
            </a:endParaRPr>
          </a:p>
          <a:p>
            <a:pPr marL="1143000" lvl="2" indent="-228600" defTabSz="914400">
              <a:lnSpc>
                <a:spcPct val="90000"/>
              </a:lnSpc>
              <a:spcBef>
                <a:spcPts val="499"/>
              </a:spcBef>
              <a:buClr>
                <a:srgbClr val="000000"/>
              </a:buClr>
              <a:buFont typeface="Arial"/>
              <a:buChar char="•"/>
            </a:pPr>
            <a:r>
              <a:rPr lang="nl-NL" sz="2000" b="0" strike="noStrike" spc="-1">
                <a:solidFill>
                  <a:schemeClr val="dk1"/>
                </a:solidFill>
                <a:latin typeface="Aptos"/>
              </a:rPr>
              <a:t>Derde niveau</a:t>
            </a:r>
            <a:endParaRPr lang="en-US" sz="2000" b="0" strike="noStrike" spc="-1">
              <a:solidFill>
                <a:schemeClr val="dk1"/>
              </a:solidFill>
              <a:latin typeface="Aptos"/>
            </a:endParaRPr>
          </a:p>
          <a:p>
            <a:pPr marL="1600200" lvl="3" indent="-228600" defTabSz="914400">
              <a:lnSpc>
                <a:spcPct val="90000"/>
              </a:lnSpc>
              <a:spcBef>
                <a:spcPts val="499"/>
              </a:spcBef>
              <a:buClr>
                <a:srgbClr val="000000"/>
              </a:buClr>
              <a:buFont typeface="Arial"/>
              <a:buChar char="•"/>
            </a:pPr>
            <a:r>
              <a:rPr lang="nl-NL" sz="1800" b="0" strike="noStrike" spc="-1">
                <a:solidFill>
                  <a:schemeClr val="dk1"/>
                </a:solidFill>
                <a:latin typeface="Aptos"/>
              </a:rPr>
              <a:t>Vierde niveau</a:t>
            </a:r>
            <a:endParaRPr lang="en-US" sz="1800" b="0" strike="noStrike" spc="-1">
              <a:solidFill>
                <a:schemeClr val="dk1"/>
              </a:solidFill>
              <a:latin typeface="Aptos"/>
            </a:endParaRPr>
          </a:p>
          <a:p>
            <a:pPr marL="2057400" lvl="4" indent="-228600" defTabSz="914400">
              <a:lnSpc>
                <a:spcPct val="90000"/>
              </a:lnSpc>
              <a:spcBef>
                <a:spcPts val="499"/>
              </a:spcBef>
              <a:buClr>
                <a:srgbClr val="000000"/>
              </a:buClr>
              <a:buFont typeface="Arial"/>
              <a:buChar char="•"/>
            </a:pPr>
            <a:r>
              <a:rPr lang="nl-NL" sz="1800" b="0" strike="noStrike" spc="-1">
                <a:solidFill>
                  <a:schemeClr val="dk1"/>
                </a:solidFill>
                <a:latin typeface="Aptos"/>
              </a:rPr>
              <a:t>Vijfde niveau</a:t>
            </a:r>
            <a:endParaRPr lang="en-US" sz="1800" b="0" strike="noStrike" spc="-1">
              <a:solidFill>
                <a:schemeClr val="dk1"/>
              </a:solidFill>
              <a:latin typeface="Aptos"/>
            </a:endParaRPr>
          </a:p>
        </p:txBody>
      </p:sp>
      <p:sp>
        <p:nvSpPr>
          <p:cNvPr id="38" name="PlaceHolder 6"/>
          <p:cNvSpPr>
            <a:spLocks noGrp="1"/>
          </p:cNvSpPr>
          <p:nvPr>
            <p:ph type="dt" idx="19"/>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39" name="PlaceHolder 7"/>
          <p:cNvSpPr>
            <a:spLocks noGrp="1"/>
          </p:cNvSpPr>
          <p:nvPr>
            <p:ph type="ftr" idx="20"/>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40" name="PlaceHolder 8"/>
          <p:cNvSpPr>
            <a:spLocks noGrp="1"/>
          </p:cNvSpPr>
          <p:nvPr>
            <p:ph type="sldNum" idx="21"/>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F471B6FC-FE85-4B7B-8496-7E7678E3D044}"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1120" y="365040"/>
            <a:ext cx="8543520" cy="1325160"/>
          </a:xfrm>
          <a:prstGeom prst="rect">
            <a:avLst/>
          </a:prstGeom>
          <a:noFill/>
          <a:ln w="0">
            <a:noFill/>
          </a:ln>
        </p:spPr>
        <p:txBody>
          <a:bodyPr lIns="91440" tIns="45720" rIns="91440" bIns="45720" anchor="ctr">
            <a:noAutofit/>
          </a:bodyPr>
          <a:lstStyle/>
          <a:p>
            <a:pPr indent="0" defTabSz="914400">
              <a:lnSpc>
                <a:spcPct val="90000"/>
              </a:lnSpc>
              <a:buNone/>
            </a:pPr>
            <a:r>
              <a:rPr lang="nl-NL" sz="4400" b="0" strike="noStrike" spc="-1">
                <a:solidFill>
                  <a:schemeClr val="dk1"/>
                </a:solidFill>
                <a:latin typeface="Aptos Display"/>
              </a:rPr>
              <a:t>Klik om stijl te bewerken</a:t>
            </a:r>
            <a:endParaRPr lang="en-US" sz="4400" b="0" strike="noStrike" spc="-1">
              <a:solidFill>
                <a:schemeClr val="dk1"/>
              </a:solidFill>
              <a:latin typeface="Aptos"/>
            </a:endParaRPr>
          </a:p>
        </p:txBody>
      </p:sp>
      <p:sp>
        <p:nvSpPr>
          <p:cNvPr id="42" name="PlaceHolder 2"/>
          <p:cNvSpPr>
            <a:spLocks noGrp="1"/>
          </p:cNvSpPr>
          <p:nvPr>
            <p:ph type="dt" idx="22"/>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43" name="PlaceHolder 3"/>
          <p:cNvSpPr>
            <a:spLocks noGrp="1"/>
          </p:cNvSpPr>
          <p:nvPr>
            <p:ph type="ftr" idx="23"/>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44" name="PlaceHolder 4"/>
          <p:cNvSpPr>
            <a:spLocks noGrp="1"/>
          </p:cNvSpPr>
          <p:nvPr>
            <p:ph type="sldNum" idx="24"/>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18CCA62C-AA62-48F4-80E7-597889E84422}"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PlaceHolder 1"/>
          <p:cNvSpPr>
            <a:spLocks noGrp="1"/>
          </p:cNvSpPr>
          <p:nvPr>
            <p:ph type="dt" idx="25"/>
          </p:nvPr>
        </p:nvSpPr>
        <p:spPr>
          <a:xfrm>
            <a:off x="681120" y="6356520"/>
            <a:ext cx="2228400" cy="364680"/>
          </a:xfrm>
          <a:prstGeom prst="rect">
            <a:avLst/>
          </a:prstGeom>
          <a:noFill/>
          <a:ln w="0">
            <a:noFill/>
          </a:ln>
        </p:spPr>
        <p:txBody>
          <a:bodyPr lIns="91440" tIns="45720" rIns="91440" bIns="45720" anchor="ctr">
            <a:noAutofit/>
          </a:bodyPr>
          <a:lstStyle>
            <a:lvl1pPr indent="0" defTabSz="457200">
              <a:lnSpc>
                <a:spcPct val="100000"/>
              </a:lnSpc>
              <a:buNone/>
              <a:defRPr lang="nl-NL" sz="1200" b="0" strike="noStrike" spc="-1">
                <a:solidFill>
                  <a:schemeClr val="dk1">
                    <a:tint val="82000"/>
                  </a:schemeClr>
                </a:solidFill>
                <a:latin typeface="Aptos"/>
              </a:defRPr>
            </a:lvl1pPr>
          </a:lstStyle>
          <a:p>
            <a:pPr indent="0" defTabSz="457200">
              <a:lnSpc>
                <a:spcPct val="100000"/>
              </a:lnSpc>
              <a:buNone/>
            </a:pPr>
            <a:r>
              <a:rPr lang="nl-NL" sz="1200" b="0" strike="noStrike" spc="-1">
                <a:solidFill>
                  <a:schemeClr val="dk1">
                    <a:tint val="82000"/>
                  </a:schemeClr>
                </a:solidFill>
                <a:latin typeface="Aptos"/>
              </a:rPr>
              <a:t>&lt;date/time&gt;</a:t>
            </a:r>
            <a:endParaRPr lang="en-US" sz="1200" b="0" strike="noStrike" spc="-1">
              <a:solidFill>
                <a:srgbClr val="000000"/>
              </a:solidFill>
              <a:latin typeface="Times New Roman"/>
            </a:endParaRPr>
          </a:p>
        </p:txBody>
      </p:sp>
      <p:sp>
        <p:nvSpPr>
          <p:cNvPr id="46" name="PlaceHolder 2"/>
          <p:cNvSpPr>
            <a:spLocks noGrp="1"/>
          </p:cNvSpPr>
          <p:nvPr>
            <p:ph type="ftr" idx="26"/>
          </p:nvPr>
        </p:nvSpPr>
        <p:spPr>
          <a:xfrm>
            <a:off x="3281400" y="6356520"/>
            <a:ext cx="3342960" cy="364680"/>
          </a:xfrm>
          <a:prstGeom prst="rect">
            <a:avLst/>
          </a:prstGeom>
          <a:noFill/>
          <a:ln w="0">
            <a:noFill/>
          </a:ln>
        </p:spPr>
        <p:txBody>
          <a:bodyPr lIns="91440" tIns="45720" rIns="91440" bIns="45720"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47" name="PlaceHolder 3"/>
          <p:cNvSpPr>
            <a:spLocks noGrp="1"/>
          </p:cNvSpPr>
          <p:nvPr>
            <p:ph type="sldNum" idx="27"/>
          </p:nvPr>
        </p:nvSpPr>
        <p:spPr>
          <a:xfrm>
            <a:off x="6996240" y="6356520"/>
            <a:ext cx="2228400" cy="364680"/>
          </a:xfrm>
          <a:prstGeom prst="rect">
            <a:avLst/>
          </a:prstGeom>
          <a:noFill/>
          <a:ln w="0">
            <a:noFill/>
          </a:ln>
        </p:spPr>
        <p:txBody>
          <a:bodyPr lIns="91440" tIns="45720" rIns="91440" bIns="45720" anchor="ctr">
            <a:noAutofit/>
          </a:bodyPr>
          <a:lstStyle>
            <a:lvl1pPr indent="0" algn="r" defTabSz="457200">
              <a:lnSpc>
                <a:spcPct val="100000"/>
              </a:lnSpc>
              <a:buNone/>
              <a:defRPr lang="nl-NL" sz="1200" b="0" strike="noStrike" spc="-1">
                <a:solidFill>
                  <a:schemeClr val="dk1">
                    <a:tint val="82000"/>
                  </a:schemeClr>
                </a:solidFill>
                <a:latin typeface="Aptos"/>
              </a:defRPr>
            </a:lvl1pPr>
          </a:lstStyle>
          <a:p>
            <a:pPr indent="0" algn="r" defTabSz="457200">
              <a:lnSpc>
                <a:spcPct val="100000"/>
              </a:lnSpc>
              <a:buNone/>
            </a:pPr>
            <a:fld id="{CE05FE46-BAAB-40CF-B815-D69E8D165A5A}" type="slidenum">
              <a:rPr lang="nl-NL" sz="1200" b="0" strike="noStrike" spc="-1">
                <a:solidFill>
                  <a:schemeClr val="dk1">
                    <a:tint val="82000"/>
                  </a:schemeClr>
                </a:solidFill>
                <a:latin typeface="Aptos"/>
              </a:rPr>
              <a:t>‹nr.›</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zeggenschapindezorg.nl/spreek-je-uit-oproep" TargetMode="External"/><Relationship Id="rId4" Type="http://schemas.openxmlformats.org/officeDocument/2006/relationships/hyperlink" Target="https://zeggenschapindezorg.nl/het-goede-gespre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zeggenschapindezorg.nl/drie-twee-een-focu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zeggenschapindezorg.nl/drie-twee-een-focu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zeggenschapindezorg.nl/draaiboek/"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zeggenschapindezorg.nl/draaiboe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zeggenschapindezorg.nl/draaiboek/"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zeggenschapindezorg.nl/draaiboe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zeggenschapindezorg.nl/routecheck/" TargetMode="External"/><Relationship Id="rId4" Type="http://schemas.openxmlformats.org/officeDocument/2006/relationships/hyperlink" Target="https://zeggenschapindezorg.nl/tips-voor-onderwe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zeggenschapindezorg.nl/stroomversnell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zeggenschapindezorg.nl/zeggenschapsdroo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 name="Tekstvak 3"/>
          <p:cNvSpPr/>
          <p:nvPr/>
        </p:nvSpPr>
        <p:spPr>
          <a:xfrm>
            <a:off x="920880" y="1905840"/>
            <a:ext cx="8064000" cy="3707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6000" b="1" strike="noStrike" spc="-1" dirty="0">
                <a:solidFill>
                  <a:srgbClr val="D75035"/>
                </a:solidFill>
                <a:latin typeface="Montserrat"/>
              </a:rPr>
              <a:t>Invulslides</a:t>
            </a:r>
            <a:endParaRPr lang="en-US" sz="6000" b="0" strike="noStrike" spc="-1" dirty="0">
              <a:solidFill>
                <a:srgbClr val="000000"/>
              </a:solidFill>
              <a:latin typeface="Arial"/>
            </a:endParaRPr>
          </a:p>
          <a:p>
            <a:pPr algn="ctr" defTabSz="457200">
              <a:lnSpc>
                <a:spcPct val="100000"/>
              </a:lnSpc>
              <a:spcBef>
                <a:spcPts val="125"/>
              </a:spcBef>
              <a:spcAft>
                <a:spcPts val="125"/>
              </a:spcAft>
            </a:pPr>
            <a:endParaRPr lang="en-US" sz="1100" b="0" strike="noStrike" spc="-1" dirty="0">
              <a:solidFill>
                <a:srgbClr val="000000"/>
              </a:solidFill>
              <a:latin typeface="Arial"/>
            </a:endParaRPr>
          </a:p>
          <a:p>
            <a:pPr algn="ctr" defTabSz="457200">
              <a:lnSpc>
                <a:spcPct val="100000"/>
              </a:lnSpc>
              <a:spcBef>
                <a:spcPts val="125"/>
              </a:spcBef>
              <a:spcAft>
                <a:spcPts val="125"/>
              </a:spcAft>
            </a:pPr>
            <a:r>
              <a:rPr lang="nl-NL" sz="2800" b="0" strike="noStrike" spc="-1" dirty="0">
                <a:solidFill>
                  <a:schemeClr val="dk1"/>
                </a:solidFill>
                <a:latin typeface="Montserrat Medium"/>
              </a:rPr>
              <a:t>De antwoorden en uitkomsten bij de opdrachten in het werkboek kunnen jullie overzichtelijk documenteren in deze set invulslides. Deze zijn bruikbaar om binnen de organisatie te delen en anderen hierin mee te nemen.</a:t>
            </a:r>
            <a:endParaRPr lang="en-US" sz="2800" b="0" strike="noStrike" spc="-1" dirty="0">
              <a:solidFill>
                <a:srgbClr val="000000"/>
              </a:solidFill>
              <a:latin typeface="Arial"/>
            </a:endParaRPr>
          </a:p>
        </p:txBody>
      </p:sp>
      <p:sp>
        <p:nvSpPr>
          <p:cNvPr id="67" name="Rechthoek 34"/>
          <p:cNvSpPr/>
          <p:nvPr/>
        </p:nvSpPr>
        <p:spPr>
          <a:xfrm rot="17937000">
            <a:off x="6899760" y="2213640"/>
            <a:ext cx="154080" cy="111240"/>
          </a:xfrm>
          <a:prstGeom prst="rect">
            <a:avLst/>
          </a:prstGeom>
          <a:solidFill>
            <a:schemeClr val="lt1"/>
          </a:solidFill>
          <a:ln w="19080">
            <a:solidFill>
              <a:schemeClr val="lt1"/>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pic>
        <p:nvPicPr>
          <p:cNvPr id="68" name="Afbeelding 37"/>
          <p:cNvPicPr/>
          <p:nvPr/>
        </p:nvPicPr>
        <p:blipFill>
          <a:blip r:embed="rId3"/>
          <a:stretch/>
        </p:blipFill>
        <p:spPr>
          <a:xfrm>
            <a:off x="452520" y="441360"/>
            <a:ext cx="1933560" cy="470160"/>
          </a:xfrm>
          <a:prstGeom prst="rect">
            <a:avLst/>
          </a:prstGeom>
          <a:ln w="0">
            <a:noFill/>
          </a:ln>
        </p:spPr>
      </p:pic>
      <p:pic>
        <p:nvPicPr>
          <p:cNvPr id="69" name="Afbeelding 38"/>
          <p:cNvPicPr/>
          <p:nvPr/>
        </p:nvPicPr>
        <p:blipFill>
          <a:blip r:embed="rId4"/>
          <a:stretch/>
        </p:blipFill>
        <p:spPr>
          <a:xfrm rot="912000">
            <a:off x="7181280" y="-26640"/>
            <a:ext cx="2115720" cy="263916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sp>
        <p:nvSpPr>
          <p:cNvPr id="106" name="Tekstvak 10"/>
          <p:cNvSpPr/>
          <p:nvPr/>
        </p:nvSpPr>
        <p:spPr>
          <a:xfrm>
            <a:off x="920880" y="1216800"/>
            <a:ext cx="8064000" cy="67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spcBef>
                <a:spcPts val="125"/>
              </a:spcBef>
              <a:spcAft>
                <a:spcPts val="125"/>
              </a:spcAft>
            </a:pPr>
            <a:r>
              <a:rPr lang="nl-NL" sz="1600" b="1" strike="noStrike" spc="-1">
                <a:solidFill>
                  <a:schemeClr val="dk1"/>
                </a:solidFill>
                <a:latin typeface="Montserrat ExtraBold"/>
              </a:rPr>
              <a:t>Hoe zeggenschap binnen teams is ingericht, zodat professionals invloed uit kunnen oefenen op hun dagelijks werk en vakinhoud:</a:t>
            </a:r>
            <a:endParaRPr lang="en-US" sz="1600" b="0" strike="noStrike" spc="-1">
              <a:solidFill>
                <a:srgbClr val="000000"/>
              </a:solidFill>
              <a:latin typeface="Arial"/>
            </a:endParaRPr>
          </a:p>
          <a:p>
            <a:pPr defTabSz="457200">
              <a:lnSpc>
                <a:spcPct val="100000"/>
              </a:lnSpc>
              <a:spcBef>
                <a:spcPts val="125"/>
              </a:spcBef>
              <a:spcAft>
                <a:spcPts val="125"/>
              </a:spcAft>
            </a:pPr>
            <a:r>
              <a:rPr lang="nl-NL" sz="1000" b="0" i="1" strike="noStrike" spc="-1">
                <a:solidFill>
                  <a:schemeClr val="dk1"/>
                </a:solidFill>
                <a:latin typeface="Hanken Grotesk"/>
              </a:rPr>
              <a:t>Maak een samenvatting van de vragen waarop je antwoord hebt gegeven in het werkboek. Wat zijn de belangrijkste punten?</a:t>
            </a:r>
            <a:endParaRPr lang="en-US" sz="1000" b="0" strike="noStrike" spc="-1">
              <a:solidFill>
                <a:srgbClr val="000000"/>
              </a:solidFill>
              <a:latin typeface="Arial"/>
            </a:endParaRPr>
          </a:p>
        </p:txBody>
      </p:sp>
      <p:pic>
        <p:nvPicPr>
          <p:cNvPr id="107" name="Afbeelding 8"/>
          <p:cNvPicPr/>
          <p:nvPr/>
        </p:nvPicPr>
        <p:blipFill>
          <a:blip r:embed="rId3"/>
          <a:stretch/>
        </p:blipFill>
        <p:spPr>
          <a:xfrm>
            <a:off x="8678880" y="0"/>
            <a:ext cx="774360" cy="279000"/>
          </a:xfrm>
          <a:prstGeom prst="rect">
            <a:avLst/>
          </a:prstGeom>
          <a:ln w="0">
            <a:noFill/>
          </a:ln>
        </p:spPr>
      </p:pic>
      <p:sp>
        <p:nvSpPr>
          <p:cNvPr id="109" name="Tekstvak 6"/>
          <p:cNvSpPr/>
          <p:nvPr/>
        </p:nvSpPr>
        <p:spPr>
          <a:xfrm>
            <a:off x="452520" y="39024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1C.3 Inrichting (formele) zeggenschap</a:t>
            </a:r>
            <a:endParaRPr lang="en-US" sz="3200" b="0" strike="noStrike" spc="-1">
              <a:solidFill>
                <a:srgbClr val="000000"/>
              </a:solidFill>
              <a:latin typeface="Arial"/>
            </a:endParaRPr>
          </a:p>
        </p:txBody>
      </p:sp>
      <p:sp>
        <p:nvSpPr>
          <p:cNvPr id="2" name="Rechthoek 5">
            <a:extLst>
              <a:ext uri="{FF2B5EF4-FFF2-40B4-BE49-F238E27FC236}">
                <a16:creationId xmlns:a16="http://schemas.microsoft.com/office/drawing/2014/main" id="{7481069B-230D-8FF2-4F29-AE541C061562}"/>
              </a:ext>
            </a:extLst>
          </p:cNvPr>
          <p:cNvSpPr/>
          <p:nvPr/>
        </p:nvSpPr>
        <p:spPr>
          <a:xfrm>
            <a:off x="920880" y="2250000"/>
            <a:ext cx="8064000" cy="4194000"/>
          </a:xfrm>
          <a:custGeom>
            <a:avLst/>
            <a:gdLst>
              <a:gd name="textAreaLeft" fmla="*/ 0 w 8064000"/>
              <a:gd name="textAreaRight" fmla="*/ 8064360 w 8064000"/>
              <a:gd name="textAreaTop" fmla="*/ 0 h 4194000"/>
              <a:gd name="textAreaBottom" fmla="*/ 4194360 h 419400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pic>
        <p:nvPicPr>
          <p:cNvPr id="110" name="Afbeelding 8"/>
          <p:cNvPicPr/>
          <p:nvPr/>
        </p:nvPicPr>
        <p:blipFill>
          <a:blip r:embed="rId3"/>
          <a:stretch/>
        </p:blipFill>
        <p:spPr>
          <a:xfrm>
            <a:off x="8678880" y="0"/>
            <a:ext cx="774360" cy="279000"/>
          </a:xfrm>
          <a:prstGeom prst="rect">
            <a:avLst/>
          </a:prstGeom>
          <a:ln w="0">
            <a:noFill/>
          </a:ln>
        </p:spPr>
      </p:pic>
      <p:sp>
        <p:nvSpPr>
          <p:cNvPr id="111" name="Tekstvak 1"/>
          <p:cNvSpPr/>
          <p:nvPr/>
        </p:nvSpPr>
        <p:spPr>
          <a:xfrm>
            <a:off x="452520" y="36828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1D. Ervaren zeggenschap</a:t>
            </a:r>
            <a:endParaRPr lang="en-US" sz="3200" b="0" strike="noStrike" spc="-1">
              <a:solidFill>
                <a:srgbClr val="000000"/>
              </a:solidFill>
              <a:latin typeface="Arial"/>
            </a:endParaRPr>
          </a:p>
        </p:txBody>
      </p:sp>
      <p:sp>
        <p:nvSpPr>
          <p:cNvPr id="112" name="Rechthoek 5"/>
          <p:cNvSpPr/>
          <p:nvPr/>
        </p:nvSpPr>
        <p:spPr>
          <a:xfrm>
            <a:off x="920880" y="2250000"/>
            <a:ext cx="8064000" cy="4194000"/>
          </a:xfrm>
          <a:custGeom>
            <a:avLst/>
            <a:gdLst>
              <a:gd name="textAreaLeft" fmla="*/ 0 w 8064000"/>
              <a:gd name="textAreaRight" fmla="*/ 8064360 w 8064000"/>
              <a:gd name="textAreaTop" fmla="*/ 0 h 4194000"/>
              <a:gd name="textAreaBottom" fmla="*/ 4194360 h 419400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
        <p:nvSpPr>
          <p:cNvPr id="113" name="Tekstvak 7"/>
          <p:cNvSpPr/>
          <p:nvPr/>
        </p:nvSpPr>
        <p:spPr>
          <a:xfrm>
            <a:off x="920880" y="1145880"/>
            <a:ext cx="8064000" cy="72071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Hoe professionals in onze organisatie zeggenschap ervaren:</a:t>
            </a:r>
            <a:endParaRPr lang="en-US" sz="1600" b="0" strike="noStrike" spc="-1" dirty="0">
              <a:solidFill>
                <a:srgbClr val="000000"/>
              </a:solidFill>
              <a:latin typeface="Arial"/>
            </a:endParaRPr>
          </a:p>
          <a:p>
            <a:pPr defTabSz="457200">
              <a:lnSpc>
                <a:spcPct val="100000"/>
              </a:lnSpc>
            </a:pPr>
            <a:r>
              <a:rPr lang="nl-NL" sz="1000" b="0" i="1" strike="noStrike" spc="-1" dirty="0">
                <a:solidFill>
                  <a:schemeClr val="dk1"/>
                </a:solidFill>
                <a:latin typeface="Hanken Grotesk"/>
              </a:rPr>
              <a:t>Om deze vraag te beantwoorden, kunnen jullie aan de slag met het hulpmiddel ‘Spreek-je-uit-oproep’ en het hulpmiddel ‘Het goede gesprek’ om te kunnen beschrijven hoe professionals zich gezien en gehoord op thema’s die gaan over de </a:t>
            </a:r>
            <a:r>
              <a:rPr lang="nl-NL" sz="1000" b="0" i="1" strike="noStrike" spc="-1" dirty="0" err="1">
                <a:solidFill>
                  <a:schemeClr val="dk1"/>
                </a:solidFill>
                <a:latin typeface="Hanken Grotesk"/>
              </a:rPr>
              <a:t>vakinhoud</a:t>
            </a:r>
            <a:r>
              <a:rPr lang="nl-NL" sz="1000" b="0" i="1" strike="noStrike" spc="-1" dirty="0">
                <a:solidFill>
                  <a:schemeClr val="dk1"/>
                </a:solidFill>
                <a:latin typeface="Hanken Grotesk"/>
              </a:rPr>
              <a:t> of hieraan raken. De uitkomsten van de LMZ op deze indicator kunnen hieronder ook beschreven worden.</a:t>
            </a:r>
            <a:endParaRPr lang="en-US" sz="1000" b="0" strike="noStrike" spc="-1" dirty="0">
              <a:solidFill>
                <a:srgbClr val="000000"/>
              </a:solidFill>
              <a:latin typeface="Arial"/>
            </a:endParaRPr>
          </a:p>
        </p:txBody>
      </p:sp>
      <p:grpSp>
        <p:nvGrpSpPr>
          <p:cNvPr id="114" name="Groep 3"/>
          <p:cNvGrpSpPr/>
          <p:nvPr/>
        </p:nvGrpSpPr>
        <p:grpSpPr>
          <a:xfrm>
            <a:off x="234000" y="5185080"/>
            <a:ext cx="1870560" cy="1330200"/>
            <a:chOff x="234000" y="5185080"/>
            <a:chExt cx="1870560" cy="1330200"/>
          </a:xfrm>
        </p:grpSpPr>
        <p:sp>
          <p:nvSpPr>
            <p:cNvPr id="115" name="Rechthoek 5"/>
            <p:cNvSpPr/>
            <p:nvPr/>
          </p:nvSpPr>
          <p:spPr>
            <a:xfrm>
              <a:off x="234000" y="5502600"/>
              <a:ext cx="1870560" cy="1012680"/>
            </a:xfrm>
            <a:custGeom>
              <a:avLst/>
              <a:gdLst>
                <a:gd name="textAreaLeft" fmla="*/ 0 w 1870560"/>
                <a:gd name="textAreaRight" fmla="*/ 1870920 w 1870560"/>
                <a:gd name="textAreaTop" fmla="*/ 0 h 1012680"/>
                <a:gd name="textAreaBottom" fmla="*/ 1013040 h 10126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EBCC67"/>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latin typeface="Hanken Grotesk"/>
                </a:rPr>
                <a:t>Gebruik</a:t>
              </a:r>
              <a:r>
                <a:rPr lang="en-GB" sz="1000" b="0" strike="noStrike" spc="-1" dirty="0">
                  <a:latin typeface="Hanken Grotesk"/>
                </a:rPr>
                <a:t> het </a:t>
              </a:r>
              <a:r>
                <a:rPr lang="en-GB" sz="1000" b="0" strike="noStrike" spc="-1" dirty="0" err="1">
                  <a:latin typeface="Hanken Grotesk"/>
                </a:rPr>
                <a:t>hulpmiddel</a:t>
              </a:r>
              <a:r>
                <a:rPr lang="en-GB" sz="1000" b="0" strike="noStrike" spc="-1" dirty="0">
                  <a:latin typeface="Hanken Grotesk"/>
                </a:rPr>
                <a:t> </a:t>
              </a:r>
              <a:r>
                <a:rPr lang="en-GB" sz="1000" b="1" strike="noStrike" spc="-1" dirty="0">
                  <a:latin typeface="Hanken Grotesk"/>
                </a:rPr>
                <a:t>‘</a:t>
              </a:r>
              <a:r>
                <a:rPr lang="en-GB" sz="1000" b="1" u="sng" strike="noStrike" spc="-1" dirty="0">
                  <a:uFillTx/>
                  <a:latin typeface="Hanken Grotesk"/>
                  <a:hlinkClick r:id="rId4">
                    <a:extLst>
                      <a:ext uri="{A12FA001-AC4F-418D-AE19-62706E023703}">
                        <ahyp:hlinkClr xmlns:ahyp="http://schemas.microsoft.com/office/drawing/2018/hyperlinkcolor" val="tx"/>
                      </a:ext>
                    </a:extLst>
                  </a:hlinkClick>
                </a:rPr>
                <a:t>Het goede gesprek</a:t>
              </a:r>
              <a:r>
                <a:rPr lang="en-GB" sz="1000" b="1" strike="noStrike" spc="-1" dirty="0">
                  <a:latin typeface="Hanken Grotesk"/>
                </a:rPr>
                <a:t>’ </a:t>
              </a:r>
              <a:endParaRPr lang="en-US" sz="1000" b="0" strike="noStrike" spc="-1" dirty="0">
                <a:latin typeface="Arial"/>
              </a:endParaRPr>
            </a:p>
            <a:p>
              <a:pPr defTabSz="457200">
                <a:lnSpc>
                  <a:spcPct val="100000"/>
                </a:lnSpc>
              </a:pPr>
              <a:r>
                <a:rPr lang="en-GB" sz="1000" b="0" strike="noStrike" spc="-1" dirty="0" err="1">
                  <a:solidFill>
                    <a:schemeClr val="dk1"/>
                  </a:solidFill>
                  <a:latin typeface="Hanken Grotesk"/>
                </a:rPr>
                <a:t>bij</a:t>
              </a:r>
              <a:r>
                <a:rPr lang="en-GB" sz="1000" b="0" strike="noStrike" spc="-1" dirty="0">
                  <a:solidFill>
                    <a:schemeClr val="dk1"/>
                  </a:solidFill>
                  <a:latin typeface="Hanken Grotesk"/>
                </a:rPr>
                <a:t> het </a:t>
              </a:r>
              <a:r>
                <a:rPr lang="en-GB" sz="1000" b="0" strike="noStrike" spc="-1" dirty="0" err="1">
                  <a:solidFill>
                    <a:schemeClr val="dk1"/>
                  </a:solidFill>
                  <a:latin typeface="Hanken Grotesk"/>
                </a:rPr>
                <a:t>maken</a:t>
              </a:r>
              <a:r>
                <a:rPr lang="en-GB" sz="1000" b="0" strike="noStrike" spc="-1" dirty="0">
                  <a:solidFill>
                    <a:schemeClr val="dk1"/>
                  </a:solidFill>
                  <a:latin typeface="Hanken Grotesk"/>
                </a:rPr>
                <a:t> van </a:t>
              </a:r>
              <a:r>
                <a:rPr lang="en-GB" sz="1000" b="0" strike="noStrike" spc="-1" dirty="0" err="1">
                  <a:solidFill>
                    <a:schemeClr val="dk1"/>
                  </a:solidFill>
                  <a:latin typeface="Hanken Grotesk"/>
                </a:rPr>
                <a:t>deze</a:t>
              </a:r>
              <a:r>
                <a:rPr lang="en-GB" sz="1000" b="0" strike="noStrike" spc="-1" dirty="0">
                  <a:solidFill>
                    <a:schemeClr val="dk1"/>
                  </a:solidFill>
                  <a:latin typeface="Hanken Grotesk"/>
                </a:rPr>
                <a:t> </a:t>
              </a:r>
              <a:r>
                <a:rPr lang="en-GB" sz="1000" b="0" strike="noStrike" spc="-1" dirty="0" err="1">
                  <a:solidFill>
                    <a:schemeClr val="dk1"/>
                  </a:solidFill>
                  <a:latin typeface="Hanken Grotesk"/>
                </a:rPr>
                <a:t>opdracht</a:t>
              </a:r>
              <a:r>
                <a:rPr lang="en-GB" sz="1000" b="0" strike="noStrike" spc="-1" dirty="0">
                  <a:solidFill>
                    <a:schemeClr val="dk1"/>
                  </a:solidFill>
                  <a:latin typeface="Hanken Grotesk"/>
                </a:rPr>
                <a:t>.</a:t>
              </a:r>
              <a:endParaRPr lang="en-US" sz="1000" b="0" strike="noStrike" spc="-1" dirty="0">
                <a:solidFill>
                  <a:srgbClr val="000000"/>
                </a:solidFill>
                <a:latin typeface="Arial"/>
              </a:endParaRPr>
            </a:p>
          </p:txBody>
        </p:sp>
        <p:sp>
          <p:nvSpPr>
            <p:cNvPr id="116" name="Driehoek 10"/>
            <p:cNvSpPr/>
            <p:nvPr/>
          </p:nvSpPr>
          <p:spPr>
            <a:xfrm rot="1164000">
              <a:off x="1567440" y="5235840"/>
              <a:ext cx="380520" cy="436320"/>
            </a:xfrm>
            <a:prstGeom prst="triangle">
              <a:avLst>
                <a:gd name="adj" fmla="val 50000"/>
              </a:avLst>
            </a:prstGeom>
            <a:solidFill>
              <a:srgbClr val="EBCC67"/>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grpSp>
        <p:nvGrpSpPr>
          <p:cNvPr id="117" name="Groep 12"/>
          <p:cNvGrpSpPr/>
          <p:nvPr/>
        </p:nvGrpSpPr>
        <p:grpSpPr>
          <a:xfrm>
            <a:off x="7592040" y="2420280"/>
            <a:ext cx="2022840" cy="1012680"/>
            <a:chOff x="7592040" y="2420280"/>
            <a:chExt cx="2022840" cy="1012680"/>
          </a:xfrm>
        </p:grpSpPr>
        <p:sp>
          <p:nvSpPr>
            <p:cNvPr id="118" name="Rechthoek 5"/>
            <p:cNvSpPr/>
            <p:nvPr/>
          </p:nvSpPr>
          <p:spPr>
            <a:xfrm>
              <a:off x="7822800" y="2420280"/>
              <a:ext cx="1792080" cy="1012680"/>
            </a:xfrm>
            <a:custGeom>
              <a:avLst/>
              <a:gdLst>
                <a:gd name="textAreaLeft" fmla="*/ 0 w 1792080"/>
                <a:gd name="textAreaRight" fmla="*/ 1792440 w 1792080"/>
                <a:gd name="textAreaTop" fmla="*/ 0 h 1012680"/>
                <a:gd name="textAreaBottom" fmla="*/ 1013040 h 10126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EBCC67"/>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latin typeface="Hanken Grotesk"/>
                </a:rPr>
                <a:t>Gebruik</a:t>
              </a:r>
              <a:r>
                <a:rPr lang="en-GB" sz="1000" b="0" strike="noStrike" spc="-1" dirty="0">
                  <a:latin typeface="Hanken Grotesk"/>
                </a:rPr>
                <a:t> het </a:t>
              </a:r>
              <a:r>
                <a:rPr lang="en-GB" sz="1000" b="0" strike="noStrike" spc="-1" dirty="0" err="1">
                  <a:latin typeface="Hanken Grotesk"/>
                </a:rPr>
                <a:t>hulpmiddel</a:t>
              </a:r>
              <a:r>
                <a:rPr lang="en-GB" sz="1000" b="0" strike="noStrike" spc="-1" dirty="0">
                  <a:latin typeface="Hanken Grotesk"/>
                </a:rPr>
                <a:t> </a:t>
              </a:r>
              <a:r>
                <a:rPr lang="en-GB" sz="1000" b="1" strike="noStrike" spc="-1" dirty="0">
                  <a:latin typeface="Hanken Grotesk"/>
                </a:rPr>
                <a:t>‘</a:t>
              </a:r>
              <a:r>
                <a:rPr lang="en-GB" sz="1000" b="1" u="sng" strike="noStrike" spc="-1" dirty="0">
                  <a:uFillTx/>
                  <a:latin typeface="Hanken Grotesk"/>
                  <a:hlinkClick r:id="rId5">
                    <a:extLst>
                      <a:ext uri="{A12FA001-AC4F-418D-AE19-62706E023703}">
                        <ahyp:hlinkClr xmlns:ahyp="http://schemas.microsoft.com/office/drawing/2018/hyperlinkcolor" val="tx"/>
                      </a:ext>
                    </a:extLst>
                  </a:hlinkClick>
                </a:rPr>
                <a:t>Spreek-je-uit-oproep</a:t>
              </a:r>
              <a:r>
                <a:rPr lang="en-GB" sz="1000" b="1" strike="noStrike" spc="-1" dirty="0">
                  <a:latin typeface="Hanken Grotesk"/>
                </a:rPr>
                <a:t>’ </a:t>
              </a:r>
              <a:r>
                <a:rPr lang="en-GB" sz="1000" b="0" strike="noStrike" spc="-1" dirty="0" err="1">
                  <a:latin typeface="Hanken Grotesk"/>
                </a:rPr>
                <a:t>bij</a:t>
              </a:r>
              <a:r>
                <a:rPr lang="en-GB" sz="1000" b="0" strike="noStrike" spc="-1" dirty="0">
                  <a:latin typeface="Hanken Grotesk"/>
                </a:rPr>
                <a:t> het </a:t>
              </a:r>
              <a:r>
                <a:rPr lang="en-GB" sz="1000" b="0" strike="noStrike" spc="-1" dirty="0" err="1">
                  <a:latin typeface="Hanken Grotesk"/>
                </a:rPr>
                <a:t>maken</a:t>
              </a:r>
              <a:r>
                <a:rPr lang="en-GB" sz="1000" b="0" strike="noStrike" spc="-1" dirty="0">
                  <a:latin typeface="Hanken Grotesk"/>
                </a:rPr>
                <a:t> van </a:t>
              </a:r>
              <a:r>
                <a:rPr lang="en-GB" sz="1000" b="0" strike="noStrike" spc="-1" dirty="0" err="1">
                  <a:latin typeface="Hanken Grotesk"/>
                </a:rPr>
                <a:t>deze</a:t>
              </a:r>
              <a:r>
                <a:rPr lang="en-GB" sz="1000" b="0" strike="noStrike" spc="-1" dirty="0">
                  <a:latin typeface="Hanken Grotesk"/>
                </a:rPr>
                <a:t> </a:t>
              </a:r>
              <a:endParaRPr lang="en-US" sz="1000" b="0" strike="noStrike" spc="-1" dirty="0">
                <a:latin typeface="Arial"/>
              </a:endParaRPr>
            </a:p>
            <a:p>
              <a:pPr defTabSz="457200">
                <a:lnSpc>
                  <a:spcPct val="100000"/>
                </a:lnSpc>
              </a:pPr>
              <a:r>
                <a:rPr lang="en-GB" sz="1000" b="0" strike="noStrike" spc="-1" dirty="0" err="1">
                  <a:solidFill>
                    <a:schemeClr val="dk1"/>
                  </a:solidFill>
                  <a:latin typeface="Hanken Grotesk"/>
                </a:rPr>
                <a:t>opdracht</a:t>
              </a:r>
              <a:r>
                <a:rPr lang="en-GB" sz="1000" b="0" strike="noStrike" spc="-1" dirty="0">
                  <a:solidFill>
                    <a:schemeClr val="dk1"/>
                  </a:solidFill>
                  <a:latin typeface="Hanken Grotesk"/>
                </a:rPr>
                <a:t>.</a:t>
              </a:r>
              <a:endParaRPr lang="en-US" sz="1000" b="0" strike="noStrike" spc="-1" dirty="0">
                <a:solidFill>
                  <a:srgbClr val="000000"/>
                </a:solidFill>
                <a:latin typeface="Arial"/>
              </a:endParaRPr>
            </a:p>
          </p:txBody>
        </p:sp>
        <p:sp>
          <p:nvSpPr>
            <p:cNvPr id="119" name="Driehoek 15"/>
            <p:cNvSpPr/>
            <p:nvPr/>
          </p:nvSpPr>
          <p:spPr>
            <a:xfrm rot="14992800" flipH="1">
              <a:off x="7635960" y="2701800"/>
              <a:ext cx="341640" cy="333000"/>
            </a:xfrm>
            <a:prstGeom prst="triangle">
              <a:avLst>
                <a:gd name="adj" fmla="val 50000"/>
              </a:avLst>
            </a:prstGeom>
            <a:solidFill>
              <a:srgbClr val="EBCC67"/>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pic>
        <p:nvPicPr>
          <p:cNvPr id="120" name="Afbeelding 8"/>
          <p:cNvPicPr/>
          <p:nvPr/>
        </p:nvPicPr>
        <p:blipFill>
          <a:blip r:embed="rId3"/>
          <a:stretch/>
        </p:blipFill>
        <p:spPr>
          <a:xfrm>
            <a:off x="8678880" y="0"/>
            <a:ext cx="774360" cy="279000"/>
          </a:xfrm>
          <a:prstGeom prst="rect">
            <a:avLst/>
          </a:prstGeom>
          <a:ln w="0">
            <a:noFill/>
          </a:ln>
        </p:spPr>
      </p:pic>
      <p:sp>
        <p:nvSpPr>
          <p:cNvPr id="121" name="Tekstvak 7"/>
          <p:cNvSpPr/>
          <p:nvPr/>
        </p:nvSpPr>
        <p:spPr>
          <a:xfrm>
            <a:off x="920880" y="1592640"/>
            <a:ext cx="8064000" cy="487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pPr>
            <a:r>
              <a:rPr lang="nl-NL" sz="1600" b="1" strike="noStrike" spc="-1">
                <a:solidFill>
                  <a:schemeClr val="dk1"/>
                </a:solidFill>
                <a:latin typeface="Montserrat ExtraBold"/>
              </a:rPr>
              <a:t>Welke indicatoren in onze organisatie mogelijk verbeterd kunnen worden door het versterken van zeggenschap:</a:t>
            </a:r>
            <a:endParaRPr lang="en-US" sz="1600" b="0" strike="noStrike" spc="-1">
              <a:solidFill>
                <a:srgbClr val="000000"/>
              </a:solidFill>
              <a:latin typeface="Arial"/>
            </a:endParaRPr>
          </a:p>
        </p:txBody>
      </p:sp>
      <p:sp>
        <p:nvSpPr>
          <p:cNvPr id="122" name="Tekstvak 2"/>
          <p:cNvSpPr/>
          <p:nvPr/>
        </p:nvSpPr>
        <p:spPr>
          <a:xfrm>
            <a:off x="452520" y="390240"/>
            <a:ext cx="9000720" cy="1007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dirty="0">
                <a:solidFill>
                  <a:schemeClr val="dk1"/>
                </a:solidFill>
                <a:latin typeface="Montserrat ExtraBold"/>
              </a:rPr>
              <a:t>1E. Cijfers voor het </a:t>
            </a:r>
            <a:endParaRPr lang="en-US" sz="3200" b="0" strike="noStrike" spc="-1" dirty="0">
              <a:solidFill>
                <a:srgbClr val="000000"/>
              </a:solidFill>
              <a:latin typeface="Arial"/>
            </a:endParaRPr>
          </a:p>
          <a:p>
            <a:pPr algn="ctr" defTabSz="457200">
              <a:lnSpc>
                <a:spcPct val="100000"/>
              </a:lnSpc>
              <a:spcBef>
                <a:spcPts val="125"/>
              </a:spcBef>
              <a:spcAft>
                <a:spcPts val="125"/>
              </a:spcAft>
            </a:pPr>
            <a:r>
              <a:rPr lang="nl-NL" sz="3200" b="1" strike="noStrike" spc="-1" dirty="0">
                <a:solidFill>
                  <a:schemeClr val="dk1"/>
                </a:solidFill>
                <a:latin typeface="Montserrat ExtraBold"/>
              </a:rPr>
              <a:t>onderbouwen van zeggenschap</a:t>
            </a:r>
            <a:endParaRPr lang="en-US" sz="3200" b="0" strike="noStrike" spc="-1" dirty="0">
              <a:solidFill>
                <a:srgbClr val="000000"/>
              </a:solidFill>
              <a:latin typeface="Arial"/>
            </a:endParaRPr>
          </a:p>
        </p:txBody>
      </p:sp>
      <p:graphicFrame>
        <p:nvGraphicFramePr>
          <p:cNvPr id="123" name="Tabel 3"/>
          <p:cNvGraphicFramePr/>
          <p:nvPr>
            <p:extLst>
              <p:ext uri="{D42A27DB-BD31-4B8C-83A1-F6EECF244321}">
                <p14:modId xmlns:p14="http://schemas.microsoft.com/office/powerpoint/2010/main" val="3335764566"/>
              </p:ext>
            </p:extLst>
          </p:nvPr>
        </p:nvGraphicFramePr>
        <p:xfrm>
          <a:off x="920880" y="2666520"/>
          <a:ext cx="8046000" cy="3168240"/>
        </p:xfrm>
        <a:graphic>
          <a:graphicData uri="http://schemas.openxmlformats.org/drawingml/2006/table">
            <a:tbl>
              <a:tblPr/>
              <a:tblGrid>
                <a:gridCol w="2682000">
                  <a:extLst>
                    <a:ext uri="{9D8B030D-6E8A-4147-A177-3AD203B41FA5}">
                      <a16:colId xmlns:a16="http://schemas.microsoft.com/office/drawing/2014/main" val="20000"/>
                    </a:ext>
                  </a:extLst>
                </a:gridCol>
                <a:gridCol w="2682000">
                  <a:extLst>
                    <a:ext uri="{9D8B030D-6E8A-4147-A177-3AD203B41FA5}">
                      <a16:colId xmlns:a16="http://schemas.microsoft.com/office/drawing/2014/main" val="20001"/>
                    </a:ext>
                  </a:extLst>
                </a:gridCol>
                <a:gridCol w="2682000">
                  <a:extLst>
                    <a:ext uri="{9D8B030D-6E8A-4147-A177-3AD203B41FA5}">
                      <a16:colId xmlns:a16="http://schemas.microsoft.com/office/drawing/2014/main" val="20002"/>
                    </a:ext>
                  </a:extLst>
                </a:gridCol>
              </a:tblGrid>
              <a:tr h="396000">
                <a:tc>
                  <a:txBody>
                    <a:bodyPr/>
                    <a:lstStyle/>
                    <a:p>
                      <a:pPr defTabSz="914400">
                        <a:lnSpc>
                          <a:spcPct val="100000"/>
                        </a:lnSpc>
                        <a:tabLst>
                          <a:tab pos="0" algn="l"/>
                        </a:tabLst>
                      </a:pPr>
                      <a:r>
                        <a:rPr lang="nl-NL" sz="1000" b="1" strike="noStrike" spc="-1" dirty="0">
                          <a:solidFill>
                            <a:schemeClr val="dk1"/>
                          </a:solidFill>
                          <a:latin typeface="Hanken Grotesk"/>
                        </a:rPr>
                        <a:t>Indicator</a:t>
                      </a:r>
                      <a:endParaRPr lang="en-US" sz="1000" b="0" strike="noStrike" spc="-1" dirty="0">
                        <a:solidFill>
                          <a:srgbClr val="000000"/>
                        </a:solidFill>
                        <a:latin typeface="Arial"/>
                      </a:endParaRPr>
                    </a:p>
                  </a:txBody>
                  <a:tcPr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lnSpc>
                          <a:spcPct val="100000"/>
                        </a:lnSpc>
                        <a:tabLst>
                          <a:tab pos="0" algn="l"/>
                        </a:tabLst>
                      </a:pPr>
                      <a:r>
                        <a:rPr lang="nl-NL" sz="1000" b="1" strike="noStrike" spc="-1" dirty="0">
                          <a:solidFill>
                            <a:schemeClr val="dk1"/>
                          </a:solidFill>
                          <a:latin typeface="Hanken Grotesk"/>
                        </a:rPr>
                        <a:t>Organisatie</a:t>
                      </a:r>
                      <a:endParaRPr lang="en-US" sz="1000" b="1" strike="noStrike" spc="-1" dirty="0">
                        <a:solidFill>
                          <a:srgbClr val="000000"/>
                        </a:solidFill>
                        <a:latin typeface="Arial"/>
                      </a:endParaRPr>
                    </a:p>
                    <a:p>
                      <a:pPr algn="ctr" defTabSz="914400">
                        <a:lnSpc>
                          <a:spcPct val="100000"/>
                        </a:lnSpc>
                        <a:tabLst>
                          <a:tab pos="0" algn="l"/>
                        </a:tabLst>
                      </a:pPr>
                      <a:r>
                        <a:rPr lang="nl-NL" sz="1000" b="1" strike="noStrike" spc="-1" dirty="0">
                          <a:solidFill>
                            <a:schemeClr val="dk1"/>
                          </a:solidFill>
                          <a:latin typeface="Hanken Grotesk"/>
                        </a:rPr>
                        <a:t>Huidige situatie</a:t>
                      </a:r>
                      <a:endParaRPr lang="en-US" sz="1000" b="1" strike="noStrike" spc="-1" dirty="0">
                        <a:solidFill>
                          <a:srgbClr val="000000"/>
                        </a:solidFill>
                        <a:latin typeface="Arial"/>
                      </a:endParaRPr>
                    </a:p>
                  </a:txBody>
                  <a:tcPr anchor="ctr">
                    <a:lnL w="12240">
                      <a:noFill/>
                      <a:prstDash val="solid"/>
                    </a:lnL>
                    <a:lnR w="12240">
                      <a:noFill/>
                      <a:prstDash val="solid"/>
                    </a:lnR>
                    <a:lnT w="12240">
                      <a:noFill/>
                      <a:prstDash val="solid"/>
                    </a:lnT>
                    <a:lnB w="38160">
                      <a:noFill/>
                      <a:prstDash val="solid"/>
                    </a:lnB>
                    <a:lnTlToBr w="12700" cmpd="sng">
                      <a:noFill/>
                      <a:prstDash val="solid"/>
                    </a:lnTlToBr>
                    <a:lnBlToTr w="12700" cmpd="sng">
                      <a:noFill/>
                      <a:prstDash val="solid"/>
                    </a:lnBlToTr>
                    <a:noFill/>
                  </a:tcPr>
                </a:tc>
                <a:tc>
                  <a:txBody>
                    <a:bodyPr/>
                    <a:lstStyle/>
                    <a:p>
                      <a:pPr algn="ctr" defTabSz="914400">
                        <a:lnSpc>
                          <a:spcPct val="100000"/>
                        </a:lnSpc>
                        <a:tabLst>
                          <a:tab pos="0" algn="l"/>
                        </a:tabLst>
                      </a:pPr>
                      <a:r>
                        <a:rPr lang="nl-NL" sz="1000" b="1" strike="noStrike" spc="-1" dirty="0">
                          <a:solidFill>
                            <a:schemeClr val="dk1"/>
                          </a:solidFill>
                          <a:latin typeface="Hanken Grotesk"/>
                          <a:ea typeface="Hanken Grotesk"/>
                        </a:rPr>
                        <a:t>Benchmark</a:t>
                      </a:r>
                      <a:endParaRPr lang="en-US" sz="1000" b="1" strike="noStrike" spc="-1" dirty="0">
                        <a:solidFill>
                          <a:srgbClr val="000000"/>
                        </a:solidFill>
                        <a:latin typeface="Arial"/>
                      </a:endParaRPr>
                    </a:p>
                  </a:txBody>
                  <a:tcPr anchor="ctr">
                    <a:lnL w="12240">
                      <a:noFill/>
                      <a:prstDash val="solid"/>
                    </a:lnL>
                    <a:lnR w="12240">
                      <a:noFill/>
                      <a:prstDash val="solid"/>
                    </a:lnR>
                    <a:lnT w="12240">
                      <a:noFill/>
                      <a:prstDash val="solid"/>
                    </a:lnT>
                    <a:lnB w="3816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000">
                <a:tc>
                  <a:txBody>
                    <a:bodyPr/>
                    <a:lstStyle/>
                    <a:p>
                      <a:pPr defTabSz="914400">
                        <a:lnSpc>
                          <a:spcPct val="100000"/>
                        </a:lnSpc>
                        <a:tabLst>
                          <a:tab pos="0" algn="l"/>
                        </a:tabLst>
                      </a:pPr>
                      <a:r>
                        <a:rPr lang="nl-NL" sz="1000" b="0" strike="noStrike" spc="-1" dirty="0">
                          <a:solidFill>
                            <a:schemeClr val="dk1"/>
                          </a:solidFill>
                          <a:latin typeface="Hanken Grotesk"/>
                        </a:rPr>
                        <a:t>Medewerkerstevredenheid</a:t>
                      </a:r>
                      <a:endParaRPr lang="en-US" sz="1000" b="0" strike="noStrike" spc="-1" dirty="0">
                        <a:solidFill>
                          <a:srgbClr val="000000"/>
                        </a:solidFill>
                        <a:latin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nl-NL" sz="1000" b="0" strike="noStrike" spc="-1" dirty="0">
                        <a:solidFill>
                          <a:srgbClr val="000000"/>
                        </a:solidFill>
                        <a:latin typeface="Hanken Grotesk"/>
                      </a:endParaRPr>
                    </a:p>
                  </a:txBody>
                  <a:tcPr anchor="ctr">
                    <a:lnL w="28575" cap="flat" cmpd="sng" algn="ctr">
                      <a:solidFill>
                        <a:schemeClr val="bg1"/>
                      </a:solidFill>
                      <a:prstDash val="solid"/>
                      <a:round/>
                      <a:headEnd type="none" w="med" len="med"/>
                      <a:tailEnd type="none" w="med" len="med"/>
                    </a:lnL>
                    <a:lnR w="38160">
                      <a:solidFill>
                        <a:srgbClr val="F8EDC9"/>
                      </a:solidFill>
                      <a:prstDash val="solid"/>
                    </a:lnR>
                    <a:lnT w="38160">
                      <a:noFill/>
                      <a:prstDash val="solid"/>
                    </a:lnT>
                    <a:lnB w="38160">
                      <a:solidFill>
                        <a:srgbClr val="F8EDC9"/>
                      </a:solidFill>
                      <a:prstDash val="solid"/>
                    </a:lnB>
                    <a:solidFill>
                      <a:schemeClr val="lt1"/>
                    </a:solidFill>
                  </a:tcPr>
                </a:tc>
                <a:tc>
                  <a:txBody>
                    <a:bodyPr/>
                    <a:lstStyle/>
                    <a:p>
                      <a:pPr algn="ctr" defTabSz="914400">
                        <a:lnSpc>
                          <a:spcPct val="100000"/>
                        </a:lnSpc>
                        <a:tabLst>
                          <a:tab pos="0" algn="l"/>
                        </a:tabLst>
                      </a:pPr>
                      <a:r>
                        <a:rPr lang="nl-NL" sz="1000" b="0" strike="noStrike" spc="-1" dirty="0">
                          <a:solidFill>
                            <a:schemeClr val="dk1"/>
                          </a:solidFill>
                          <a:latin typeface="Hanken Grotesk"/>
                        </a:rPr>
                        <a:t>Arbeidsmarkt Zorg &amp; Welzijn (AZW)</a:t>
                      </a:r>
                      <a:endParaRPr lang="en-US" sz="1000" b="0" strike="noStrike" spc="-1" dirty="0">
                        <a:solidFill>
                          <a:srgbClr val="000000"/>
                        </a:solidFill>
                        <a:latin typeface="Arial"/>
                      </a:endParaRPr>
                    </a:p>
                  </a:txBody>
                  <a:tcPr anchor="ctr">
                    <a:lnL w="38160">
                      <a:solidFill>
                        <a:srgbClr val="F8EDC9"/>
                      </a:solidFill>
                      <a:prstDash val="solid"/>
                    </a:lnL>
                    <a:lnR w="38160">
                      <a:solidFill>
                        <a:srgbClr val="F8EDC9"/>
                      </a:solidFill>
                      <a:prstDash val="solid"/>
                    </a:lnR>
                    <a:lnT w="38160">
                      <a:noFill/>
                      <a:prstDash val="solid"/>
                    </a:lnT>
                    <a:lnB w="38160">
                      <a:solidFill>
                        <a:srgbClr val="F8EDC9"/>
                      </a:solidFill>
                      <a:prstDash val="solid"/>
                    </a:lnB>
                    <a:solidFill>
                      <a:srgbClr val="EBCC67"/>
                    </a:solidFill>
                  </a:tcPr>
                </a:tc>
                <a:extLst>
                  <a:ext uri="{0D108BD9-81ED-4DB2-BD59-A6C34878D82A}">
                    <a16:rowId xmlns:a16="http://schemas.microsoft.com/office/drawing/2014/main" val="10001"/>
                  </a:ext>
                </a:extLst>
              </a:tr>
              <a:tr h="396000">
                <a:tc>
                  <a:txBody>
                    <a:bodyPr/>
                    <a:lstStyle/>
                    <a:p>
                      <a:pPr defTabSz="914400">
                        <a:lnSpc>
                          <a:spcPct val="100000"/>
                        </a:lnSpc>
                        <a:tabLst>
                          <a:tab pos="0" algn="l"/>
                        </a:tabLst>
                      </a:pPr>
                      <a:r>
                        <a:rPr lang="nl-NL" sz="1000" b="0" strike="noStrike" spc="-1" dirty="0">
                          <a:solidFill>
                            <a:schemeClr val="dk1"/>
                          </a:solidFill>
                          <a:latin typeface="Hanken Grotesk"/>
                        </a:rPr>
                        <a:t>Uitstroompercentage  </a:t>
                      </a:r>
                      <a:endParaRPr lang="en-US" sz="1000" b="0" strike="noStrike" spc="-1" dirty="0">
                        <a:solidFill>
                          <a:srgbClr val="000000"/>
                        </a:solidFill>
                        <a:latin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nl-NL" sz="1000" b="0" strike="noStrike" spc="-1">
                        <a:solidFill>
                          <a:srgbClr val="000000"/>
                        </a:solidFill>
                        <a:latin typeface="Hanken Grotesk"/>
                      </a:endParaRPr>
                    </a:p>
                  </a:txBody>
                  <a:tcPr anchor="ctr">
                    <a:lnL w="28575" cap="flat" cmpd="sng" algn="ctr">
                      <a:solidFill>
                        <a:schemeClr val="bg1"/>
                      </a:solidFill>
                      <a:prstDash val="solid"/>
                      <a:round/>
                      <a:headEnd type="none" w="med" len="med"/>
                      <a:tailEnd type="none" w="med" len="med"/>
                    </a:lnL>
                    <a:lnR w="38160">
                      <a:solidFill>
                        <a:srgbClr val="F8EDC9"/>
                      </a:solidFill>
                      <a:prstDash val="solid"/>
                    </a:lnR>
                    <a:lnT w="38160">
                      <a:solidFill>
                        <a:srgbClr val="F8EDC9"/>
                      </a:solidFill>
                      <a:prstDash val="solid"/>
                    </a:lnT>
                    <a:lnB w="38160">
                      <a:solidFill>
                        <a:srgbClr val="F8EDC9"/>
                      </a:solidFill>
                      <a:prstDash val="solid"/>
                    </a:lnB>
                    <a:solidFill>
                      <a:schemeClr val="lt1"/>
                    </a:solidFill>
                  </a:tcPr>
                </a:tc>
                <a:tc>
                  <a:txBody>
                    <a:bodyPr/>
                    <a:lstStyle/>
                    <a:p>
                      <a:pPr algn="ctr" defTabSz="914400">
                        <a:lnSpc>
                          <a:spcPct val="100000"/>
                        </a:lnSpc>
                        <a:tabLst>
                          <a:tab pos="0" algn="l"/>
                        </a:tabLst>
                      </a:pPr>
                      <a:r>
                        <a:rPr lang="nl-NL" sz="1000" b="0" strike="noStrike" spc="-1">
                          <a:solidFill>
                            <a:schemeClr val="dk1"/>
                          </a:solidFill>
                          <a:latin typeface="Hanken Grotesk"/>
                        </a:rPr>
                        <a:t>AZW</a:t>
                      </a:r>
                      <a:endParaRPr lang="en-US" sz="1000" b="0" strike="noStrike" spc="-1">
                        <a:solidFill>
                          <a:srgbClr val="000000"/>
                        </a:solidFill>
                        <a:latin typeface="Arial"/>
                      </a:endParaRPr>
                    </a:p>
                  </a:txBody>
                  <a:tcPr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extLst>
                  <a:ext uri="{0D108BD9-81ED-4DB2-BD59-A6C34878D82A}">
                    <a16:rowId xmlns:a16="http://schemas.microsoft.com/office/drawing/2014/main" val="10002"/>
                  </a:ext>
                </a:extLst>
              </a:tr>
              <a:tr h="396000">
                <a:tc>
                  <a:txBody>
                    <a:bodyPr/>
                    <a:lstStyle/>
                    <a:p>
                      <a:pPr defTabSz="914400">
                        <a:lnSpc>
                          <a:spcPct val="100000"/>
                        </a:lnSpc>
                        <a:tabLst>
                          <a:tab pos="0" algn="l"/>
                        </a:tabLst>
                      </a:pPr>
                      <a:r>
                        <a:rPr lang="nl-NL" sz="1000" b="0" strike="noStrike" spc="-1" dirty="0">
                          <a:solidFill>
                            <a:schemeClr val="dk1"/>
                          </a:solidFill>
                          <a:latin typeface="Hanken Grotesk"/>
                        </a:rPr>
                        <a:t>Vertrekintentie</a:t>
                      </a:r>
                      <a:endParaRPr lang="en-US" sz="1000" b="0" strike="noStrike" spc="-1" dirty="0">
                        <a:solidFill>
                          <a:srgbClr val="000000"/>
                        </a:solidFill>
                        <a:latin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nl-NL" sz="1000" b="0" strike="noStrike" spc="-1">
                        <a:solidFill>
                          <a:srgbClr val="000000"/>
                        </a:solidFill>
                        <a:latin typeface="Hanken Grotesk"/>
                      </a:endParaRPr>
                    </a:p>
                  </a:txBody>
                  <a:tcPr anchor="ctr">
                    <a:lnL w="28575" cap="flat" cmpd="sng" algn="ctr">
                      <a:solidFill>
                        <a:schemeClr val="bg1"/>
                      </a:solidFill>
                      <a:prstDash val="solid"/>
                      <a:round/>
                      <a:headEnd type="none" w="med" len="med"/>
                      <a:tailEnd type="none" w="med" len="med"/>
                    </a:lnL>
                    <a:lnR w="38160">
                      <a:solidFill>
                        <a:srgbClr val="F8EDC9"/>
                      </a:solidFill>
                      <a:prstDash val="solid"/>
                    </a:lnR>
                    <a:lnT w="38160">
                      <a:solidFill>
                        <a:srgbClr val="F8EDC9"/>
                      </a:solidFill>
                      <a:prstDash val="solid"/>
                    </a:lnT>
                    <a:lnB w="38160">
                      <a:solidFill>
                        <a:srgbClr val="F8EDC9"/>
                      </a:solidFill>
                      <a:prstDash val="solid"/>
                    </a:lnB>
                    <a:solidFill>
                      <a:schemeClr val="lt1"/>
                    </a:solidFill>
                  </a:tcPr>
                </a:tc>
                <a:tc>
                  <a:txBody>
                    <a:bodyPr/>
                    <a:lstStyle/>
                    <a:p>
                      <a:pPr algn="ctr" defTabSz="914400">
                        <a:lnSpc>
                          <a:spcPct val="100000"/>
                        </a:lnSpc>
                        <a:tabLst>
                          <a:tab pos="0" algn="l"/>
                        </a:tabLst>
                      </a:pPr>
                      <a:r>
                        <a:rPr lang="nl-NL" sz="1000" b="0" strike="noStrike" spc="-1">
                          <a:solidFill>
                            <a:schemeClr val="dk1"/>
                          </a:solidFill>
                          <a:latin typeface="Hanken Grotesk"/>
                        </a:rPr>
                        <a:t>Landelijke Monitor Zeggenschap (LMZ)</a:t>
                      </a:r>
                      <a:endParaRPr lang="en-US" sz="1000" b="0" strike="noStrike" spc="-1">
                        <a:solidFill>
                          <a:srgbClr val="000000"/>
                        </a:solidFill>
                        <a:latin typeface="Arial"/>
                      </a:endParaRPr>
                    </a:p>
                  </a:txBody>
                  <a:tcPr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extLst>
                  <a:ext uri="{0D108BD9-81ED-4DB2-BD59-A6C34878D82A}">
                    <a16:rowId xmlns:a16="http://schemas.microsoft.com/office/drawing/2014/main" val="10003"/>
                  </a:ext>
                </a:extLst>
              </a:tr>
              <a:tr h="396000">
                <a:tc>
                  <a:txBody>
                    <a:bodyPr/>
                    <a:lstStyle/>
                    <a:p>
                      <a:pPr defTabSz="914400">
                        <a:lnSpc>
                          <a:spcPct val="100000"/>
                        </a:lnSpc>
                        <a:tabLst>
                          <a:tab pos="0" algn="l"/>
                        </a:tabLst>
                      </a:pPr>
                      <a:r>
                        <a:rPr lang="nl-NL" sz="1000" b="0" strike="noStrike" spc="-1" dirty="0">
                          <a:solidFill>
                            <a:schemeClr val="dk1"/>
                          </a:solidFill>
                          <a:latin typeface="Hanken Grotesk"/>
                        </a:rPr>
                        <a:t>Verzuimpercentage</a:t>
                      </a:r>
                      <a:endParaRPr lang="en-US" sz="1000" b="0" strike="noStrike" spc="-1" dirty="0">
                        <a:solidFill>
                          <a:srgbClr val="000000"/>
                        </a:solidFill>
                        <a:latin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nl-NL" sz="1000" b="0" strike="noStrike" spc="-1">
                        <a:solidFill>
                          <a:srgbClr val="000000"/>
                        </a:solidFill>
                        <a:latin typeface="Hanken Grotesk"/>
                      </a:endParaRPr>
                    </a:p>
                  </a:txBody>
                  <a:tcPr anchor="ctr">
                    <a:lnL w="28575" cap="flat" cmpd="sng" algn="ctr">
                      <a:solidFill>
                        <a:schemeClr val="bg1"/>
                      </a:solidFill>
                      <a:prstDash val="solid"/>
                      <a:round/>
                      <a:headEnd type="none" w="med" len="med"/>
                      <a:tailEnd type="none" w="med" len="med"/>
                    </a:lnL>
                    <a:lnR w="38160">
                      <a:solidFill>
                        <a:srgbClr val="F8EDC9"/>
                      </a:solidFill>
                      <a:prstDash val="solid"/>
                    </a:lnR>
                    <a:lnT w="38160">
                      <a:solidFill>
                        <a:srgbClr val="F8EDC9"/>
                      </a:solidFill>
                      <a:prstDash val="solid"/>
                    </a:lnT>
                    <a:lnB w="38160">
                      <a:solidFill>
                        <a:srgbClr val="F8EDC9"/>
                      </a:solidFill>
                      <a:prstDash val="solid"/>
                    </a:lnB>
                    <a:solidFill>
                      <a:schemeClr val="lt1"/>
                    </a:solidFill>
                  </a:tcPr>
                </a:tc>
                <a:tc>
                  <a:txBody>
                    <a:bodyPr/>
                    <a:lstStyle/>
                    <a:p>
                      <a:pPr algn="ctr" defTabSz="914400">
                        <a:lnSpc>
                          <a:spcPct val="100000"/>
                        </a:lnSpc>
                        <a:tabLst>
                          <a:tab pos="0" algn="l"/>
                        </a:tabLst>
                      </a:pPr>
                      <a:r>
                        <a:rPr lang="nl-NL" sz="1000" b="0" strike="noStrike" spc="-1">
                          <a:solidFill>
                            <a:schemeClr val="dk1"/>
                          </a:solidFill>
                          <a:latin typeface="Hanken Grotesk"/>
                        </a:rPr>
                        <a:t>AZW</a:t>
                      </a:r>
                      <a:endParaRPr lang="en-US" sz="1000" b="0" strike="noStrike" spc="-1">
                        <a:solidFill>
                          <a:srgbClr val="000000"/>
                        </a:solidFill>
                        <a:latin typeface="Arial"/>
                      </a:endParaRPr>
                    </a:p>
                  </a:txBody>
                  <a:tcPr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extLst>
                  <a:ext uri="{0D108BD9-81ED-4DB2-BD59-A6C34878D82A}">
                    <a16:rowId xmlns:a16="http://schemas.microsoft.com/office/drawing/2014/main" val="10004"/>
                  </a:ext>
                </a:extLst>
              </a:tr>
              <a:tr h="396000">
                <a:tc>
                  <a:txBody>
                    <a:bodyPr/>
                    <a:lstStyle/>
                    <a:p>
                      <a:pPr defTabSz="914400">
                        <a:lnSpc>
                          <a:spcPct val="100000"/>
                        </a:lnSpc>
                        <a:tabLst>
                          <a:tab pos="0" algn="l"/>
                        </a:tabLst>
                      </a:pPr>
                      <a:r>
                        <a:rPr lang="nl-NL" sz="1000" b="0" strike="noStrike" spc="-1" dirty="0">
                          <a:solidFill>
                            <a:schemeClr val="dk1"/>
                          </a:solidFill>
                          <a:latin typeface="Hanken Grotesk"/>
                        </a:rPr>
                        <a:t>NPS (Net </a:t>
                      </a:r>
                      <a:r>
                        <a:rPr lang="nl-NL" sz="1000" b="0" strike="noStrike" spc="-1" dirty="0" err="1">
                          <a:solidFill>
                            <a:schemeClr val="dk1"/>
                          </a:solidFill>
                          <a:latin typeface="Hanken Grotesk"/>
                        </a:rPr>
                        <a:t>Promoter</a:t>
                      </a:r>
                      <a:r>
                        <a:rPr lang="nl-NL" sz="1000" b="0" strike="noStrike" spc="-1" dirty="0">
                          <a:solidFill>
                            <a:schemeClr val="dk1"/>
                          </a:solidFill>
                          <a:latin typeface="Hanken Grotesk"/>
                        </a:rPr>
                        <a:t> Score)</a:t>
                      </a:r>
                      <a:endParaRPr lang="en-US" sz="1000" b="0" strike="noStrike" spc="-1" dirty="0">
                        <a:solidFill>
                          <a:srgbClr val="000000"/>
                        </a:solidFill>
                        <a:latin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nl-NL" sz="1000" b="0" strike="noStrike" spc="-1">
                        <a:solidFill>
                          <a:srgbClr val="62969E"/>
                        </a:solidFill>
                        <a:latin typeface="Hanken Grotesk"/>
                      </a:endParaRPr>
                    </a:p>
                  </a:txBody>
                  <a:tcPr anchor="ctr">
                    <a:lnL w="28575" cap="flat" cmpd="sng" algn="ctr">
                      <a:solidFill>
                        <a:schemeClr val="bg1"/>
                      </a:solidFill>
                      <a:prstDash val="solid"/>
                      <a:round/>
                      <a:headEnd type="none" w="med" len="med"/>
                      <a:tailEnd type="none" w="med" len="med"/>
                    </a:lnL>
                    <a:lnR w="38160">
                      <a:solidFill>
                        <a:srgbClr val="F8EDC9"/>
                      </a:solidFill>
                      <a:prstDash val="solid"/>
                    </a:lnR>
                    <a:lnT w="38160">
                      <a:solidFill>
                        <a:srgbClr val="F8EDC9"/>
                      </a:solidFill>
                      <a:prstDash val="solid"/>
                    </a:lnT>
                    <a:lnB w="38160">
                      <a:solidFill>
                        <a:srgbClr val="F8EDC9"/>
                      </a:solidFill>
                      <a:prstDash val="solid"/>
                    </a:lnB>
                    <a:solidFill>
                      <a:schemeClr val="lt1"/>
                    </a:solidFill>
                  </a:tcPr>
                </a:tc>
                <a:tc>
                  <a:txBody>
                    <a:bodyPr/>
                    <a:lstStyle/>
                    <a:p>
                      <a:pPr algn="ctr" defTabSz="914400">
                        <a:lnSpc>
                          <a:spcPct val="100000"/>
                        </a:lnSpc>
                        <a:tabLst>
                          <a:tab pos="0" algn="l"/>
                        </a:tabLst>
                      </a:pPr>
                      <a:r>
                        <a:rPr lang="nl-NL" sz="1000" b="0" strike="noStrike" spc="-1">
                          <a:solidFill>
                            <a:schemeClr val="dk1"/>
                          </a:solidFill>
                          <a:latin typeface="Hanken Grotesk"/>
                        </a:rPr>
                        <a:t>LMZ of AZW</a:t>
                      </a:r>
                      <a:endParaRPr lang="en-US" sz="1000" b="0" strike="noStrike" spc="-1">
                        <a:solidFill>
                          <a:srgbClr val="000000"/>
                        </a:solidFill>
                        <a:latin typeface="Arial"/>
                      </a:endParaRPr>
                    </a:p>
                  </a:txBody>
                  <a:tcPr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extLst>
                  <a:ext uri="{0D108BD9-81ED-4DB2-BD59-A6C34878D82A}">
                    <a16:rowId xmlns:a16="http://schemas.microsoft.com/office/drawing/2014/main" val="10005"/>
                  </a:ext>
                </a:extLst>
              </a:tr>
              <a:tr h="396000">
                <a:tc>
                  <a:txBody>
                    <a:bodyPr/>
                    <a:lstStyle/>
                    <a:p>
                      <a:pPr defTabSz="914400">
                        <a:lnSpc>
                          <a:spcPct val="100000"/>
                        </a:lnSpc>
                        <a:tabLst>
                          <a:tab pos="0" algn="l"/>
                        </a:tabLst>
                      </a:pPr>
                      <a:r>
                        <a:rPr lang="nl-NL" sz="1000" b="0" strike="noStrike" spc="-1" dirty="0" err="1">
                          <a:solidFill>
                            <a:schemeClr val="dk1"/>
                          </a:solidFill>
                          <a:latin typeface="Hanken Grotesk"/>
                        </a:rPr>
                        <a:t>eNPS</a:t>
                      </a:r>
                      <a:r>
                        <a:rPr lang="nl-NL" sz="1000" b="0" strike="noStrike" spc="-1" dirty="0">
                          <a:solidFill>
                            <a:schemeClr val="dk1"/>
                          </a:solidFill>
                          <a:latin typeface="Hanken Grotesk"/>
                        </a:rPr>
                        <a:t> (Employee Net </a:t>
                      </a:r>
                      <a:r>
                        <a:rPr lang="nl-NL" sz="1000" b="0" strike="noStrike" spc="-1" dirty="0" err="1">
                          <a:solidFill>
                            <a:schemeClr val="dk1"/>
                          </a:solidFill>
                          <a:latin typeface="Hanken Grotesk"/>
                        </a:rPr>
                        <a:t>Promoter</a:t>
                      </a:r>
                      <a:r>
                        <a:rPr lang="nl-NL" sz="1000" b="0" strike="noStrike" spc="-1" dirty="0">
                          <a:solidFill>
                            <a:schemeClr val="dk1"/>
                          </a:solidFill>
                          <a:latin typeface="Hanken Grotesk"/>
                        </a:rPr>
                        <a:t> Score)</a:t>
                      </a:r>
                      <a:endParaRPr lang="en-US" sz="1000" b="0" strike="noStrike" spc="-1" dirty="0">
                        <a:solidFill>
                          <a:srgbClr val="000000"/>
                        </a:solidFill>
                        <a:latin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nl-NL" sz="1000" b="0" strike="noStrike" spc="-1">
                        <a:solidFill>
                          <a:srgbClr val="62969E"/>
                        </a:solidFill>
                        <a:latin typeface="Hanken Grotesk"/>
                      </a:endParaRPr>
                    </a:p>
                  </a:txBody>
                  <a:tcPr anchor="ctr">
                    <a:lnL w="28575" cap="flat" cmpd="sng" algn="ctr">
                      <a:solidFill>
                        <a:schemeClr val="bg1"/>
                      </a:solidFill>
                      <a:prstDash val="solid"/>
                      <a:round/>
                      <a:headEnd type="none" w="med" len="med"/>
                      <a:tailEnd type="none" w="med" len="med"/>
                    </a:lnL>
                    <a:lnR w="38160">
                      <a:solidFill>
                        <a:srgbClr val="F8EDC9"/>
                      </a:solidFill>
                      <a:prstDash val="solid"/>
                    </a:lnR>
                    <a:lnT w="38160">
                      <a:solidFill>
                        <a:srgbClr val="F8EDC9"/>
                      </a:solidFill>
                      <a:prstDash val="solid"/>
                    </a:lnT>
                    <a:lnB w="38160">
                      <a:solidFill>
                        <a:srgbClr val="F8EDC9"/>
                      </a:solidFill>
                      <a:prstDash val="solid"/>
                    </a:lnB>
                    <a:solidFill>
                      <a:schemeClr val="lt1"/>
                    </a:solidFill>
                  </a:tcPr>
                </a:tc>
                <a:tc>
                  <a:txBody>
                    <a:bodyPr/>
                    <a:lstStyle/>
                    <a:p>
                      <a:pPr algn="ctr" defTabSz="914400">
                        <a:lnSpc>
                          <a:spcPct val="100000"/>
                        </a:lnSpc>
                        <a:tabLst>
                          <a:tab pos="0" algn="l"/>
                        </a:tabLst>
                      </a:pPr>
                      <a:r>
                        <a:rPr lang="nl-NL" sz="1000" b="0" strike="noStrike" spc="-1">
                          <a:solidFill>
                            <a:schemeClr val="dk1"/>
                          </a:solidFill>
                          <a:latin typeface="Hanken Grotesk"/>
                        </a:rPr>
                        <a:t>LMZ of AZW</a:t>
                      </a:r>
                      <a:endParaRPr lang="en-US" sz="1000" b="0" strike="noStrike" spc="-1">
                        <a:solidFill>
                          <a:srgbClr val="000000"/>
                        </a:solidFill>
                        <a:latin typeface="Arial"/>
                      </a:endParaRPr>
                    </a:p>
                  </a:txBody>
                  <a:tcPr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extLst>
                  <a:ext uri="{0D108BD9-81ED-4DB2-BD59-A6C34878D82A}">
                    <a16:rowId xmlns:a16="http://schemas.microsoft.com/office/drawing/2014/main" val="10006"/>
                  </a:ext>
                </a:extLst>
              </a:tr>
              <a:tr h="396000">
                <a:tc>
                  <a:txBody>
                    <a:bodyPr/>
                    <a:lstStyle/>
                    <a:p>
                      <a:pPr defTabSz="914400">
                        <a:lnSpc>
                          <a:spcPct val="100000"/>
                        </a:lnSpc>
                        <a:tabLst>
                          <a:tab pos="0" algn="l"/>
                        </a:tabLst>
                      </a:pPr>
                      <a:r>
                        <a:rPr lang="nl-NL" sz="1000" b="0" strike="noStrike" spc="-1" dirty="0">
                          <a:solidFill>
                            <a:schemeClr val="dk1"/>
                          </a:solidFill>
                          <a:latin typeface="Hanken Grotesk"/>
                        </a:rPr>
                        <a:t>Relevante kwaliteitsindicatoren</a:t>
                      </a:r>
                      <a:endParaRPr lang="en-US" sz="1000" b="0" strike="noStrike" spc="-1" dirty="0">
                        <a:solidFill>
                          <a:srgbClr val="000000"/>
                        </a:solidFill>
                        <a:latin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nl-NL" sz="1000" b="0" strike="noStrike" spc="-1">
                        <a:solidFill>
                          <a:srgbClr val="62969E"/>
                        </a:solidFill>
                        <a:latin typeface="Hanken Grotesk"/>
                      </a:endParaRPr>
                    </a:p>
                  </a:txBody>
                  <a:tcPr anchor="ctr">
                    <a:lnL w="28575" cap="flat" cmpd="sng" algn="ctr">
                      <a:solidFill>
                        <a:schemeClr val="bg1"/>
                      </a:solidFill>
                      <a:prstDash val="solid"/>
                      <a:round/>
                      <a:headEnd type="none" w="med" len="med"/>
                      <a:tailEnd type="none" w="med" len="med"/>
                    </a:lnL>
                    <a:lnR w="38160">
                      <a:solidFill>
                        <a:srgbClr val="F8EDC9"/>
                      </a:solidFill>
                      <a:prstDash val="solid"/>
                    </a:lnR>
                    <a:lnT w="38160">
                      <a:solidFill>
                        <a:srgbClr val="F8EDC9"/>
                      </a:solidFill>
                      <a:prstDash val="solid"/>
                    </a:lnT>
                    <a:lnB w="38160">
                      <a:solidFill>
                        <a:srgbClr val="F8EDC9"/>
                      </a:solidFill>
                      <a:prstDash val="solid"/>
                    </a:lnB>
                    <a:solidFill>
                      <a:schemeClr val="lt1"/>
                    </a:solidFill>
                  </a:tcPr>
                </a:tc>
                <a:tc>
                  <a:txBody>
                    <a:bodyPr/>
                    <a:lstStyle/>
                    <a:p>
                      <a:endParaRPr lang="nl-NL" sz="1000" b="0" strike="noStrike" spc="-1" dirty="0">
                        <a:solidFill>
                          <a:schemeClr val="lt1"/>
                        </a:solidFill>
                        <a:latin typeface="Hanken Grotesk"/>
                        <a:ea typeface="Hanken Grotesk"/>
                      </a:endParaRPr>
                    </a:p>
                  </a:txBody>
                  <a:tcPr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986BB"/>
        </a:solidFill>
        <a:effectLst/>
      </p:bgPr>
    </p:bg>
    <p:spTree>
      <p:nvGrpSpPr>
        <p:cNvPr id="1" name=""/>
        <p:cNvGrpSpPr/>
        <p:nvPr/>
      </p:nvGrpSpPr>
      <p:grpSpPr>
        <a:xfrm>
          <a:off x="0" y="0"/>
          <a:ext cx="0" cy="0"/>
          <a:chOff x="0" y="0"/>
          <a:chExt cx="0" cy="0"/>
        </a:xfrm>
      </p:grpSpPr>
      <p:sp>
        <p:nvSpPr>
          <p:cNvPr id="124" name="Tekstvak 1"/>
          <p:cNvSpPr/>
          <p:nvPr/>
        </p:nvSpPr>
        <p:spPr>
          <a:xfrm>
            <a:off x="2128320" y="907920"/>
            <a:ext cx="5648760" cy="1953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6000" b="1" strike="noStrike" spc="-1">
                <a:solidFill>
                  <a:schemeClr val="lt1"/>
                </a:solidFill>
                <a:latin typeface="Montserrat ExtraBold"/>
              </a:rPr>
              <a:t>Stap 2</a:t>
            </a:r>
            <a:endParaRPr lang="en-US" sz="6000" b="0" strike="noStrike" spc="-1">
              <a:solidFill>
                <a:srgbClr val="FFFFFF"/>
              </a:solidFill>
              <a:latin typeface="Arial"/>
            </a:endParaRPr>
          </a:p>
          <a:p>
            <a:pPr algn="ctr" defTabSz="457200">
              <a:lnSpc>
                <a:spcPct val="100000"/>
              </a:lnSpc>
              <a:spcBef>
                <a:spcPts val="125"/>
              </a:spcBef>
              <a:spcAft>
                <a:spcPts val="125"/>
              </a:spcAft>
            </a:pPr>
            <a:r>
              <a:rPr lang="nl-NL" sz="3200" b="0" strike="noStrike" spc="-1">
                <a:solidFill>
                  <a:schemeClr val="lt1"/>
                </a:solidFill>
                <a:latin typeface="Montserrat Medium"/>
              </a:rPr>
              <a:t>Onze prioriteiten </a:t>
            </a:r>
            <a:endParaRPr lang="en-US" sz="3200" b="0" strike="noStrike" spc="-1">
              <a:solidFill>
                <a:srgbClr val="FFFFFF"/>
              </a:solidFill>
              <a:latin typeface="Arial"/>
            </a:endParaRPr>
          </a:p>
          <a:p>
            <a:pPr algn="ctr" defTabSz="457200">
              <a:lnSpc>
                <a:spcPct val="100000"/>
              </a:lnSpc>
              <a:spcBef>
                <a:spcPts val="125"/>
              </a:spcBef>
              <a:spcAft>
                <a:spcPts val="125"/>
              </a:spcAft>
            </a:pPr>
            <a:r>
              <a:rPr lang="nl-NL" sz="3200" b="0" strike="noStrike" spc="-1">
                <a:solidFill>
                  <a:schemeClr val="lt1"/>
                </a:solidFill>
                <a:latin typeface="Montserrat Medium"/>
              </a:rPr>
              <a:t>en doelen</a:t>
            </a:r>
            <a:endParaRPr lang="en-US" sz="3200" b="0" strike="noStrike" spc="-1">
              <a:solidFill>
                <a:srgbClr val="FFFFFF"/>
              </a:solidFill>
              <a:latin typeface="Arial"/>
            </a:endParaRPr>
          </a:p>
        </p:txBody>
      </p:sp>
      <p:grpSp>
        <p:nvGrpSpPr>
          <p:cNvPr id="125" name="Groep 4"/>
          <p:cNvGrpSpPr/>
          <p:nvPr/>
        </p:nvGrpSpPr>
        <p:grpSpPr>
          <a:xfrm>
            <a:off x="6268320" y="3094560"/>
            <a:ext cx="2716560" cy="1391040"/>
            <a:chOff x="6268320" y="3094560"/>
            <a:chExt cx="2716560" cy="1391040"/>
          </a:xfrm>
        </p:grpSpPr>
        <p:sp>
          <p:nvSpPr>
            <p:cNvPr id="126" name="Rechthoek 5"/>
            <p:cNvSpPr/>
            <p:nvPr/>
          </p:nvSpPr>
          <p:spPr>
            <a:xfrm>
              <a:off x="6609240" y="3094560"/>
              <a:ext cx="2375640" cy="1391040"/>
            </a:xfrm>
            <a:custGeom>
              <a:avLst/>
              <a:gdLst>
                <a:gd name="textAreaLeft" fmla="*/ 0 w 2375640"/>
                <a:gd name="textAreaRight" fmla="*/ 2376000 w 2375640"/>
                <a:gd name="textAreaTop" fmla="*/ 0 h 1391040"/>
                <a:gd name="textAreaBottom" fmla="*/ 1391400 h 13910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200" b="1" strike="noStrike" spc="-1" dirty="0">
                  <a:solidFill>
                    <a:srgbClr val="000000"/>
                  </a:solidFill>
                  <a:latin typeface="Hanken Grotesk"/>
                </a:rPr>
                <a:t>Tip:</a:t>
              </a:r>
              <a:r>
                <a:rPr lang="nl-NL" sz="1000" b="1" strike="noStrike" spc="-1" dirty="0">
                  <a:solidFill>
                    <a:srgbClr val="000000"/>
                  </a:solidFill>
                  <a:latin typeface="Hanken Grotesk"/>
                </a:rPr>
                <a:t> </a:t>
              </a:r>
              <a:br>
                <a:rPr sz="1000" dirty="0"/>
              </a:br>
              <a:r>
                <a:rPr lang="nl-NL" sz="1000" b="0" strike="noStrike" spc="-1" dirty="0">
                  <a:solidFill>
                    <a:srgbClr val="000000"/>
                  </a:solidFill>
                  <a:latin typeface="Hanken Grotesk"/>
                </a:rPr>
                <a:t>Verwijder op de volgende pagina’s de </a:t>
              </a:r>
              <a:r>
                <a:rPr lang="nl-NL" sz="1000" spc="-1" dirty="0">
                  <a:solidFill>
                    <a:srgbClr val="000000"/>
                  </a:solidFill>
                  <a:latin typeface="Hanken Grotesk" pitchFamily="2" charset="77"/>
                </a:rPr>
                <a:t>hulpmiddelen</a:t>
              </a:r>
              <a:r>
                <a:rPr lang="nl-NL" sz="1000" b="0" strike="noStrike" spc="-1" dirty="0">
                  <a:solidFill>
                    <a:srgbClr val="000000"/>
                  </a:solidFill>
                  <a:latin typeface="Hanken Grotesk"/>
                </a:rPr>
                <a:t> en de schuin gedrukte tekst. Zo heb je direct slides om aan je organisatie te presenteren.</a:t>
              </a:r>
              <a:endParaRPr lang="en-US" sz="1000" b="0" strike="noStrike" spc="-1" dirty="0">
                <a:solidFill>
                  <a:srgbClr val="000000"/>
                </a:solidFill>
                <a:latin typeface="Arial"/>
              </a:endParaRPr>
            </a:p>
          </p:txBody>
        </p:sp>
        <p:sp>
          <p:nvSpPr>
            <p:cNvPr id="127" name="Driehoek 7"/>
            <p:cNvSpPr/>
            <p:nvPr/>
          </p:nvSpPr>
          <p:spPr>
            <a:xfrm rot="15682800">
              <a:off x="6321960" y="3629880"/>
              <a:ext cx="380520" cy="436320"/>
            </a:xfrm>
            <a:prstGeom prst="triangle">
              <a:avLst>
                <a:gd name="adj" fmla="val 50000"/>
              </a:avLst>
            </a:prstGeom>
            <a:solidFill>
              <a:schemeClr val="lt1"/>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FFFFFF"/>
                </a:solidFill>
                <a:latin typeface="Hanken Grotesk"/>
              </a:endParaRPr>
            </a:p>
          </p:txBody>
        </p:sp>
      </p:grpSp>
      <p:sp>
        <p:nvSpPr>
          <p:cNvPr id="128" name="Tekstvak 12"/>
          <p:cNvSpPr/>
          <p:nvPr/>
        </p:nvSpPr>
        <p:spPr>
          <a:xfrm>
            <a:off x="920880" y="3505680"/>
            <a:ext cx="5347080" cy="1477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50000"/>
              </a:lnSpc>
            </a:pPr>
            <a:r>
              <a:rPr lang="nl-NL" sz="1600" b="1" strike="noStrike" spc="-1">
                <a:solidFill>
                  <a:schemeClr val="lt1"/>
                </a:solidFill>
                <a:latin typeface="Montserrat ExtraBold"/>
              </a:rPr>
              <a:t>2A.	Verandercoalitie </a:t>
            </a:r>
            <a:endParaRPr lang="en-US" sz="1600" b="0" strike="noStrike" spc="-1">
              <a:solidFill>
                <a:srgbClr val="FFFFFF"/>
              </a:solidFill>
              <a:latin typeface="Arial"/>
            </a:endParaRPr>
          </a:p>
          <a:p>
            <a:pPr defTabSz="457200">
              <a:lnSpc>
                <a:spcPct val="150000"/>
              </a:lnSpc>
            </a:pPr>
            <a:r>
              <a:rPr lang="nl-NL" sz="1600" b="1" strike="noStrike" spc="-1">
                <a:solidFill>
                  <a:schemeClr val="lt1"/>
                </a:solidFill>
                <a:latin typeface="Montserrat ExtraBold"/>
              </a:rPr>
              <a:t>2B.	Meerjarendoelen</a:t>
            </a:r>
            <a:endParaRPr lang="en-US" sz="1600" b="0" strike="noStrike" spc="-1">
              <a:solidFill>
                <a:srgbClr val="FFFFFF"/>
              </a:solidFill>
              <a:latin typeface="Arial"/>
            </a:endParaRPr>
          </a:p>
          <a:p>
            <a:pPr defTabSz="457200">
              <a:lnSpc>
                <a:spcPct val="150000"/>
              </a:lnSpc>
            </a:pPr>
            <a:r>
              <a:rPr lang="nl-NL" sz="1600" b="1" strike="noStrike" spc="-1">
                <a:solidFill>
                  <a:schemeClr val="lt1"/>
                </a:solidFill>
                <a:latin typeface="Montserrat ExtraBold"/>
              </a:rPr>
              <a:t>2C.	Jaardoelen</a:t>
            </a:r>
            <a:endParaRPr lang="en-US" sz="1600" b="0" strike="noStrike" spc="-1">
              <a:solidFill>
                <a:srgbClr val="FFFFFF"/>
              </a:solidFill>
              <a:latin typeface="Arial"/>
            </a:endParaRPr>
          </a:p>
          <a:p>
            <a:pPr defTabSz="457200">
              <a:lnSpc>
                <a:spcPct val="150000"/>
              </a:lnSpc>
              <a:spcBef>
                <a:spcPts val="125"/>
              </a:spcBef>
              <a:spcAft>
                <a:spcPts val="125"/>
              </a:spcAft>
            </a:pPr>
            <a:r>
              <a:rPr lang="nl-NL" sz="1600" b="1" strike="noStrike" spc="-1">
                <a:solidFill>
                  <a:schemeClr val="lt1"/>
                </a:solidFill>
                <a:latin typeface="Montserrat ExtraBold"/>
              </a:rPr>
              <a:t>2D.	Akkoord op tijd en budget</a:t>
            </a:r>
            <a:endParaRPr lang="en-US" sz="1600" b="0" strike="noStrike" spc="-1">
              <a:solidFill>
                <a:srgbClr val="FFFFFF"/>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CCE2"/>
        </a:solidFill>
        <a:effectLst/>
      </p:bgPr>
    </p:bg>
    <p:spTree>
      <p:nvGrpSpPr>
        <p:cNvPr id="1" name=""/>
        <p:cNvGrpSpPr/>
        <p:nvPr/>
      </p:nvGrpSpPr>
      <p:grpSpPr>
        <a:xfrm>
          <a:off x="0" y="0"/>
          <a:ext cx="0" cy="0"/>
          <a:chOff x="0" y="0"/>
          <a:chExt cx="0" cy="0"/>
        </a:xfrm>
      </p:grpSpPr>
      <p:sp>
        <p:nvSpPr>
          <p:cNvPr id="129" name="Tekstvak 2"/>
          <p:cNvSpPr/>
          <p:nvPr/>
        </p:nvSpPr>
        <p:spPr>
          <a:xfrm>
            <a:off x="452520" y="36936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2A. Verandercoalitie</a:t>
            </a:r>
            <a:endParaRPr lang="en-US" sz="3200" b="0" strike="noStrike" spc="-1">
              <a:solidFill>
                <a:srgbClr val="000000"/>
              </a:solidFill>
              <a:latin typeface="Arial"/>
            </a:endParaRPr>
          </a:p>
        </p:txBody>
      </p:sp>
      <p:sp>
        <p:nvSpPr>
          <p:cNvPr id="130" name="Tekstvak 11"/>
          <p:cNvSpPr/>
          <p:nvPr/>
        </p:nvSpPr>
        <p:spPr>
          <a:xfrm>
            <a:off x="920880" y="1128531"/>
            <a:ext cx="8064000" cy="82586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Met wie we onze prioriteiten en doelen bepalen voor het versterken van professionele zeggenschap: </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000" b="0" i="1" strike="noStrike" spc="-1" dirty="0">
                <a:solidFill>
                  <a:schemeClr val="dk1"/>
                </a:solidFill>
                <a:latin typeface="Hanken Grotesk"/>
              </a:rPr>
              <a:t>Om deze tabel in te vullen, kies je eerst voor verandercoalitie A of B uit het werkboek. Bedenk daarna met wie je een verandercoalitie gaat vormen. </a:t>
            </a:r>
            <a:endParaRPr lang="en-US" sz="1000" b="0" strike="noStrike" spc="-1" dirty="0">
              <a:solidFill>
                <a:srgbClr val="000000"/>
              </a:solidFill>
              <a:latin typeface="Arial"/>
            </a:endParaRPr>
          </a:p>
        </p:txBody>
      </p:sp>
      <p:graphicFrame>
        <p:nvGraphicFramePr>
          <p:cNvPr id="131" name="Tabel 19"/>
          <p:cNvGraphicFramePr/>
          <p:nvPr>
            <p:extLst>
              <p:ext uri="{D42A27DB-BD31-4B8C-83A1-F6EECF244321}">
                <p14:modId xmlns:p14="http://schemas.microsoft.com/office/powerpoint/2010/main" val="3974233568"/>
              </p:ext>
            </p:extLst>
          </p:nvPr>
        </p:nvGraphicFramePr>
        <p:xfrm>
          <a:off x="920880" y="2305183"/>
          <a:ext cx="8064000" cy="3686400"/>
        </p:xfrm>
        <a:graphic>
          <a:graphicData uri="http://schemas.openxmlformats.org/drawingml/2006/table">
            <a:tbl>
              <a:tblPr/>
              <a:tblGrid>
                <a:gridCol w="3313080">
                  <a:extLst>
                    <a:ext uri="{9D8B030D-6E8A-4147-A177-3AD203B41FA5}">
                      <a16:colId xmlns:a16="http://schemas.microsoft.com/office/drawing/2014/main" val="20000"/>
                    </a:ext>
                  </a:extLst>
                </a:gridCol>
                <a:gridCol w="4750920">
                  <a:extLst>
                    <a:ext uri="{9D8B030D-6E8A-4147-A177-3AD203B41FA5}">
                      <a16:colId xmlns:a16="http://schemas.microsoft.com/office/drawing/2014/main" val="20001"/>
                    </a:ext>
                  </a:extLst>
                </a:gridCol>
              </a:tblGrid>
              <a:tr h="460800">
                <a:tc>
                  <a:txBody>
                    <a:bodyPr/>
                    <a:lstStyle/>
                    <a:p>
                      <a:pPr defTabSz="914400">
                        <a:lnSpc>
                          <a:spcPct val="100000"/>
                        </a:lnSpc>
                        <a:tabLst>
                          <a:tab pos="0" algn="l"/>
                        </a:tabLst>
                      </a:pPr>
                      <a:r>
                        <a:rPr lang="nl-NL" sz="1000" b="1" strike="noStrike" spc="-1" dirty="0">
                          <a:solidFill>
                            <a:schemeClr val="dk1"/>
                          </a:solidFill>
                          <a:latin typeface="Hanken Grotesk"/>
                        </a:rPr>
                        <a:t>Wie zit er in de verandercoalitie?</a:t>
                      </a:r>
                      <a:endParaRPr lang="en-US" sz="1000" b="0" strike="noStrike" spc="-1" dirty="0">
                        <a:solidFill>
                          <a:srgbClr val="000000"/>
                        </a:solidFill>
                        <a:latin typeface="Arial"/>
                      </a:endParaRPr>
                    </a:p>
                    <a:p>
                      <a:pPr defTabSz="914400">
                        <a:lnSpc>
                          <a:spcPct val="100000"/>
                        </a:lnSpc>
                        <a:tabLst>
                          <a:tab pos="0" algn="l"/>
                        </a:tabLst>
                      </a:pPr>
                      <a:r>
                        <a:rPr lang="nl-NL" sz="1000" b="0" i="1" strike="noStrike" spc="-1" dirty="0">
                          <a:solidFill>
                            <a:schemeClr val="dk1"/>
                          </a:solidFill>
                          <a:latin typeface="Hanken Grotesk"/>
                        </a:rPr>
                        <a:t>Vul naam en functie in van lid</a:t>
                      </a:r>
                      <a:endParaRPr lang="en-US" sz="1000" b="0" strike="noStrike" spc="-1" dirty="0">
                        <a:solidFill>
                          <a:srgbClr val="000000"/>
                        </a:solidFill>
                        <a:latin typeface="Arial"/>
                      </a:endParaRPr>
                    </a:p>
                  </a:txBody>
                  <a:tcPr marL="72000" marR="72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pPr>
                      <a:r>
                        <a:rPr lang="nl-NL" sz="1000" b="1" strike="noStrike" spc="-1" dirty="0">
                          <a:solidFill>
                            <a:schemeClr val="dk1"/>
                          </a:solidFill>
                          <a:latin typeface="Hanken Grotesk"/>
                        </a:rPr>
                        <a:t>Waarom is deze persoon nodig in de verandercoalitie?</a:t>
                      </a:r>
                      <a:endParaRPr lang="en-US" sz="1000" b="0" strike="noStrike" spc="-1" dirty="0">
                        <a:solidFill>
                          <a:srgbClr val="000000"/>
                        </a:solidFill>
                        <a:latin typeface="Arial"/>
                      </a:endParaRPr>
                    </a:p>
                    <a:p>
                      <a:pPr defTabSz="914400">
                        <a:lnSpc>
                          <a:spcPct val="100000"/>
                        </a:lnSpc>
                      </a:pPr>
                      <a:r>
                        <a:rPr lang="nl-NL" sz="1000" b="0" i="1" strike="noStrike" spc="-1" dirty="0">
                          <a:solidFill>
                            <a:schemeClr val="dk1"/>
                          </a:solidFill>
                          <a:latin typeface="Hanken Grotesk"/>
                        </a:rPr>
                        <a:t>Vul taak/ rol in</a:t>
                      </a:r>
                      <a:endParaRPr lang="en-US" sz="1000" b="0" strike="noStrike" spc="-1" dirty="0">
                        <a:solidFill>
                          <a:srgbClr val="000000"/>
                        </a:solidFill>
                        <a:latin typeface="Arial"/>
                      </a:endParaRPr>
                    </a:p>
                  </a:txBody>
                  <a:tcPr marL="72000" marR="72000" anchor="ctr">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0800">
                <a:tc>
                  <a:txBody>
                    <a:bodyPr/>
                    <a:lstStyle/>
                    <a:p>
                      <a:pPr defTabSz="914400">
                        <a:lnSpc>
                          <a:spcPct val="100000"/>
                        </a:lnSpc>
                        <a:tabLst>
                          <a:tab pos="0" algn="l"/>
                        </a:tabLst>
                      </a:pPr>
                      <a:r>
                        <a:rPr lang="nl-NL" sz="1000" b="0" strike="noStrike" spc="-1" dirty="0">
                          <a:solidFill>
                            <a:schemeClr val="dk1"/>
                          </a:solidFill>
                          <a:latin typeface="Hanken Grotesk"/>
                        </a:rPr>
                        <a:t>Vul in…</a:t>
                      </a:r>
                      <a:endParaRPr lang="en-US" sz="1000" b="0" strike="noStrike" spc="-1" dirty="0">
                        <a:solidFill>
                          <a:srgbClr val="000000"/>
                        </a:solidFill>
                        <a:latin typeface="Arial"/>
                      </a:endParaRPr>
                    </a:p>
                  </a:txBody>
                  <a:tcPr marL="72000" marR="72000" anchor="ctr">
                    <a:lnL w="28080">
                      <a:solidFill>
                        <a:srgbClr val="FFFFFF"/>
                      </a:solidFill>
                      <a:prstDash val="solid"/>
                    </a:lnL>
                    <a:lnR w="28080">
                      <a:solidFill>
                        <a:srgbClr val="FFFFFF"/>
                      </a:solidFill>
                      <a:prstDash val="solid"/>
                    </a:lnR>
                    <a:lnT w="28575" cap="flat" cmpd="sng" algn="ctr">
                      <a:solidFill>
                        <a:schemeClr val="bg1"/>
                      </a:solidFill>
                      <a:prstDash val="solid"/>
                      <a:round/>
                      <a:headEnd type="none" w="med" len="med"/>
                      <a:tailEnd type="none" w="med" len="med"/>
                    </a:lnT>
                    <a:lnB w="28080">
                      <a:solidFill>
                        <a:srgbClr val="FFFFFF"/>
                      </a:solidFill>
                      <a:prstDash val="solid"/>
                    </a:lnB>
                    <a:noFill/>
                  </a:tcPr>
                </a:tc>
                <a:tc>
                  <a:txBody>
                    <a:bodyPr/>
                    <a:lstStyle/>
                    <a:p>
                      <a:endParaRPr lang="nl-NL" sz="1000" b="0" strike="noStrike" spc="-1" dirty="0">
                        <a:solidFill>
                          <a:srgbClr val="000000"/>
                        </a:solidFill>
                        <a:latin typeface="Hanken Grotesk"/>
                      </a:endParaRPr>
                    </a:p>
                  </a:txBody>
                  <a:tcPr marL="72000" marR="72000" anchor="ctr">
                    <a:lnL w="28080">
                      <a:solidFill>
                        <a:srgbClr val="FFFFFF"/>
                      </a:solidFill>
                      <a:prstDash val="solid"/>
                    </a:lnL>
                    <a:lnR w="28080">
                      <a:solidFill>
                        <a:srgbClr val="E6CCE2"/>
                      </a:solidFill>
                      <a:prstDash val="solid"/>
                    </a:lnR>
                    <a:lnT w="28575" cap="flat" cmpd="sng" algn="ctr">
                      <a:solidFill>
                        <a:schemeClr val="bg1"/>
                      </a:solidFill>
                      <a:prstDash val="solid"/>
                      <a:round/>
                      <a:headEnd type="none" w="med" len="med"/>
                      <a:tailEnd type="none" w="med" len="med"/>
                    </a:lnT>
                    <a:lnB w="28080">
                      <a:solidFill>
                        <a:srgbClr val="E6CCE2"/>
                      </a:solidFill>
                      <a:prstDash val="solid"/>
                    </a:lnB>
                    <a:solidFill>
                      <a:schemeClr val="lt1"/>
                    </a:solidFill>
                  </a:tcPr>
                </a:tc>
                <a:extLst>
                  <a:ext uri="{0D108BD9-81ED-4DB2-BD59-A6C34878D82A}">
                    <a16:rowId xmlns:a16="http://schemas.microsoft.com/office/drawing/2014/main" val="10001"/>
                  </a:ext>
                </a:extLst>
              </a:tr>
              <a:tr h="460800">
                <a:tc>
                  <a:txBody>
                    <a:bodyPr/>
                    <a:lstStyle/>
                    <a:p>
                      <a:endParaRPr lang="nl-NL" sz="1000" b="0" strike="noStrike" spc="-1">
                        <a:solidFill>
                          <a:schemeClr val="dk1"/>
                        </a:solidFill>
                        <a:latin typeface="Hanken Grotesk"/>
                        <a:ea typeface="Hanken Grotesk"/>
                      </a:endParaRPr>
                    </a:p>
                  </a:txBody>
                  <a:tcPr marL="72000" marR="72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dirty="0">
                        <a:solidFill>
                          <a:srgbClr val="000000"/>
                        </a:solidFill>
                        <a:latin typeface="Hanken Grotesk"/>
                      </a:endParaRPr>
                    </a:p>
                  </a:txBody>
                  <a:tcPr marL="72000" marR="72000" anchor="ctr">
                    <a:lnL w="28080">
                      <a:solidFill>
                        <a:srgbClr val="FFFFFF"/>
                      </a:solidFill>
                      <a:prstDash val="solid"/>
                    </a:lnL>
                    <a:lnR w="28080">
                      <a:solidFill>
                        <a:srgbClr val="E6CCE2"/>
                      </a:solidFill>
                      <a:prstDash val="solid"/>
                    </a:lnR>
                    <a:lnT w="28080">
                      <a:solidFill>
                        <a:srgbClr val="E6CCE2"/>
                      </a:solidFill>
                      <a:prstDash val="solid"/>
                    </a:lnT>
                    <a:lnB w="28080">
                      <a:solidFill>
                        <a:srgbClr val="E6CCE2"/>
                      </a:solidFill>
                      <a:prstDash val="solid"/>
                    </a:lnB>
                    <a:solidFill>
                      <a:schemeClr val="lt1"/>
                    </a:solidFill>
                  </a:tcPr>
                </a:tc>
                <a:extLst>
                  <a:ext uri="{0D108BD9-81ED-4DB2-BD59-A6C34878D82A}">
                    <a16:rowId xmlns:a16="http://schemas.microsoft.com/office/drawing/2014/main" val="10002"/>
                  </a:ext>
                </a:extLst>
              </a:tr>
              <a:tr h="460800">
                <a:tc>
                  <a:txBody>
                    <a:bodyPr/>
                    <a:lstStyle/>
                    <a:p>
                      <a:endParaRPr lang="nl-NL" sz="1000" b="0" strike="noStrike" spc="-1">
                        <a:solidFill>
                          <a:schemeClr val="dk1"/>
                        </a:solidFill>
                        <a:latin typeface="Hanken Grotesk"/>
                        <a:ea typeface="Hanken Grotesk"/>
                      </a:endParaRPr>
                    </a:p>
                  </a:txBody>
                  <a:tcPr marL="72000" marR="72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72000" marR="72000" anchor="ctr">
                    <a:lnL w="28080">
                      <a:solidFill>
                        <a:srgbClr val="FFFFFF"/>
                      </a:solidFill>
                      <a:prstDash val="solid"/>
                    </a:lnL>
                    <a:lnR w="28080">
                      <a:solidFill>
                        <a:srgbClr val="E6CCE2"/>
                      </a:solidFill>
                      <a:prstDash val="solid"/>
                    </a:lnR>
                    <a:lnT w="28080">
                      <a:solidFill>
                        <a:srgbClr val="E6CCE2"/>
                      </a:solidFill>
                      <a:prstDash val="solid"/>
                    </a:lnT>
                    <a:lnB w="28080">
                      <a:solidFill>
                        <a:srgbClr val="E6CCE2"/>
                      </a:solidFill>
                      <a:prstDash val="solid"/>
                    </a:lnB>
                    <a:solidFill>
                      <a:schemeClr val="lt1"/>
                    </a:solidFill>
                  </a:tcPr>
                </a:tc>
                <a:extLst>
                  <a:ext uri="{0D108BD9-81ED-4DB2-BD59-A6C34878D82A}">
                    <a16:rowId xmlns:a16="http://schemas.microsoft.com/office/drawing/2014/main" val="10003"/>
                  </a:ext>
                </a:extLst>
              </a:tr>
              <a:tr h="460800">
                <a:tc>
                  <a:txBody>
                    <a:bodyPr/>
                    <a:lstStyle/>
                    <a:p>
                      <a:endParaRPr lang="nl-NL" sz="1000" b="0" strike="noStrike" spc="-1" dirty="0">
                        <a:solidFill>
                          <a:schemeClr val="dk1"/>
                        </a:solidFill>
                        <a:latin typeface="Hanken Grotesk"/>
                        <a:ea typeface="Hanken Grotesk"/>
                      </a:endParaRPr>
                    </a:p>
                  </a:txBody>
                  <a:tcPr marL="72000" marR="72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72000" marR="72000" anchor="ctr">
                    <a:lnL w="28080">
                      <a:solidFill>
                        <a:srgbClr val="FFFFFF"/>
                      </a:solidFill>
                      <a:prstDash val="solid"/>
                    </a:lnL>
                    <a:lnR w="28080">
                      <a:solidFill>
                        <a:srgbClr val="E6CCE2"/>
                      </a:solidFill>
                      <a:prstDash val="solid"/>
                    </a:lnR>
                    <a:lnT w="28080">
                      <a:solidFill>
                        <a:srgbClr val="E6CCE2"/>
                      </a:solidFill>
                      <a:prstDash val="solid"/>
                    </a:lnT>
                    <a:lnB w="28080">
                      <a:solidFill>
                        <a:srgbClr val="E6CCE2"/>
                      </a:solidFill>
                      <a:prstDash val="solid"/>
                    </a:lnB>
                    <a:solidFill>
                      <a:schemeClr val="lt1"/>
                    </a:solidFill>
                  </a:tcPr>
                </a:tc>
                <a:extLst>
                  <a:ext uri="{0D108BD9-81ED-4DB2-BD59-A6C34878D82A}">
                    <a16:rowId xmlns:a16="http://schemas.microsoft.com/office/drawing/2014/main" val="10004"/>
                  </a:ext>
                </a:extLst>
              </a:tr>
              <a:tr h="460800">
                <a:tc>
                  <a:txBody>
                    <a:bodyPr/>
                    <a:lstStyle/>
                    <a:p>
                      <a:endParaRPr lang="nl-NL" sz="1000" b="0" strike="noStrike" spc="-1">
                        <a:solidFill>
                          <a:schemeClr val="dk1"/>
                        </a:solidFill>
                        <a:latin typeface="Hanken Grotesk"/>
                        <a:ea typeface="Hanken Grotesk"/>
                      </a:endParaRPr>
                    </a:p>
                  </a:txBody>
                  <a:tcPr marL="72000" marR="72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72000" marR="72000" anchor="ctr">
                    <a:lnL w="28080">
                      <a:solidFill>
                        <a:srgbClr val="FFFFFF"/>
                      </a:solidFill>
                      <a:prstDash val="solid"/>
                    </a:lnL>
                    <a:lnR w="28080">
                      <a:solidFill>
                        <a:srgbClr val="E6CCE2"/>
                      </a:solidFill>
                      <a:prstDash val="solid"/>
                    </a:lnR>
                    <a:lnT w="28080">
                      <a:solidFill>
                        <a:srgbClr val="E6CCE2"/>
                      </a:solidFill>
                      <a:prstDash val="solid"/>
                    </a:lnT>
                    <a:lnB w="28080">
                      <a:solidFill>
                        <a:srgbClr val="E6CCE2"/>
                      </a:solidFill>
                      <a:prstDash val="solid"/>
                    </a:lnB>
                    <a:solidFill>
                      <a:schemeClr val="lt1"/>
                    </a:solidFill>
                  </a:tcPr>
                </a:tc>
                <a:extLst>
                  <a:ext uri="{0D108BD9-81ED-4DB2-BD59-A6C34878D82A}">
                    <a16:rowId xmlns:a16="http://schemas.microsoft.com/office/drawing/2014/main" val="10005"/>
                  </a:ext>
                </a:extLst>
              </a:tr>
              <a:tr h="460800">
                <a:tc>
                  <a:txBody>
                    <a:bodyPr/>
                    <a:lstStyle/>
                    <a:p>
                      <a:endParaRPr lang="nl-NL" sz="1000" b="0" strike="noStrike" spc="-1">
                        <a:solidFill>
                          <a:schemeClr val="dk1"/>
                        </a:solidFill>
                        <a:latin typeface="Hanken Grotesk"/>
                        <a:ea typeface="Hanken Grotesk"/>
                      </a:endParaRPr>
                    </a:p>
                  </a:txBody>
                  <a:tcPr marL="72000" marR="72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72000" marR="72000" anchor="ctr">
                    <a:lnL w="28080">
                      <a:solidFill>
                        <a:srgbClr val="FFFFFF"/>
                      </a:solidFill>
                      <a:prstDash val="solid"/>
                    </a:lnL>
                    <a:lnR w="28080">
                      <a:solidFill>
                        <a:srgbClr val="E6CCE2"/>
                      </a:solidFill>
                      <a:prstDash val="solid"/>
                    </a:lnR>
                    <a:lnT w="28080">
                      <a:solidFill>
                        <a:srgbClr val="E6CCE2"/>
                      </a:solidFill>
                      <a:prstDash val="solid"/>
                    </a:lnT>
                    <a:lnB w="28080">
                      <a:solidFill>
                        <a:srgbClr val="E6CCE2"/>
                      </a:solidFill>
                      <a:prstDash val="solid"/>
                    </a:lnB>
                    <a:solidFill>
                      <a:schemeClr val="lt1"/>
                    </a:solidFill>
                  </a:tcPr>
                </a:tc>
                <a:extLst>
                  <a:ext uri="{0D108BD9-81ED-4DB2-BD59-A6C34878D82A}">
                    <a16:rowId xmlns:a16="http://schemas.microsoft.com/office/drawing/2014/main" val="10006"/>
                  </a:ext>
                </a:extLst>
              </a:tr>
              <a:tr h="460800">
                <a:tc>
                  <a:txBody>
                    <a:bodyPr/>
                    <a:lstStyle/>
                    <a:p>
                      <a:endParaRPr lang="nl-NL" sz="1000" b="0" strike="noStrike" spc="-1">
                        <a:solidFill>
                          <a:schemeClr val="dk1"/>
                        </a:solidFill>
                        <a:latin typeface="Hanken Grotesk"/>
                        <a:ea typeface="Hanken Grotesk"/>
                      </a:endParaRPr>
                    </a:p>
                  </a:txBody>
                  <a:tcPr marL="72000" marR="72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dirty="0">
                        <a:solidFill>
                          <a:srgbClr val="62969E"/>
                        </a:solidFill>
                        <a:latin typeface="Hanken Grotesk"/>
                      </a:endParaRPr>
                    </a:p>
                  </a:txBody>
                  <a:tcPr marL="72000" marR="72000" anchor="ctr">
                    <a:lnL w="28080">
                      <a:solidFill>
                        <a:srgbClr val="FFFFFF"/>
                      </a:solidFill>
                      <a:prstDash val="solid"/>
                    </a:lnL>
                    <a:lnR w="28080">
                      <a:solidFill>
                        <a:srgbClr val="E6CCE2"/>
                      </a:solidFill>
                      <a:prstDash val="solid"/>
                    </a:lnR>
                    <a:lnT w="28080">
                      <a:solidFill>
                        <a:srgbClr val="E6CCE2"/>
                      </a:solidFill>
                      <a:prstDash val="solid"/>
                    </a:lnT>
                    <a:lnB w="28080">
                      <a:solidFill>
                        <a:srgbClr val="FFFFFF"/>
                      </a:solidFill>
                      <a:prstDash val="solid"/>
                    </a:lnB>
                    <a:solidFill>
                      <a:schemeClr val="lt1"/>
                    </a:solidFill>
                  </a:tcPr>
                </a:tc>
                <a:extLst>
                  <a:ext uri="{0D108BD9-81ED-4DB2-BD59-A6C34878D82A}">
                    <a16:rowId xmlns:a16="http://schemas.microsoft.com/office/drawing/2014/main" val="10007"/>
                  </a:ext>
                </a:extLst>
              </a:tr>
            </a:tbl>
          </a:graphicData>
        </a:graphic>
      </p:graphicFrame>
      <p:pic>
        <p:nvPicPr>
          <p:cNvPr id="132" name="Afbeelding 1"/>
          <p:cNvPicPr/>
          <p:nvPr/>
        </p:nvPicPr>
        <p:blipFill>
          <a:blip r:embed="rId3"/>
          <a:stretch/>
        </p:blipFill>
        <p:spPr>
          <a:xfrm>
            <a:off x="8678880" y="-7200"/>
            <a:ext cx="774360" cy="27900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CCE2"/>
        </a:solidFill>
        <a:effectLst/>
      </p:bgPr>
    </p:bg>
    <p:spTree>
      <p:nvGrpSpPr>
        <p:cNvPr id="1" name=""/>
        <p:cNvGrpSpPr/>
        <p:nvPr/>
      </p:nvGrpSpPr>
      <p:grpSpPr>
        <a:xfrm>
          <a:off x="0" y="0"/>
          <a:ext cx="0" cy="0"/>
          <a:chOff x="0" y="0"/>
          <a:chExt cx="0" cy="0"/>
        </a:xfrm>
      </p:grpSpPr>
      <p:sp>
        <p:nvSpPr>
          <p:cNvPr id="133" name="Tekstvak 2"/>
          <p:cNvSpPr/>
          <p:nvPr/>
        </p:nvSpPr>
        <p:spPr>
          <a:xfrm>
            <a:off x="920880" y="375120"/>
            <a:ext cx="806400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2B. Meerjarendoelen</a:t>
            </a:r>
            <a:endParaRPr lang="en-US" sz="3200" b="0" strike="noStrike" spc="-1">
              <a:solidFill>
                <a:srgbClr val="000000"/>
              </a:solidFill>
              <a:latin typeface="Arial"/>
            </a:endParaRPr>
          </a:p>
        </p:txBody>
      </p:sp>
      <p:pic>
        <p:nvPicPr>
          <p:cNvPr id="134" name="Afbeelding 4"/>
          <p:cNvPicPr/>
          <p:nvPr/>
        </p:nvPicPr>
        <p:blipFill>
          <a:blip r:embed="rId2"/>
          <a:stretch/>
        </p:blipFill>
        <p:spPr>
          <a:xfrm>
            <a:off x="8678880" y="-7200"/>
            <a:ext cx="774360" cy="279000"/>
          </a:xfrm>
          <a:prstGeom prst="rect">
            <a:avLst/>
          </a:prstGeom>
          <a:ln w="0">
            <a:noFill/>
          </a:ln>
        </p:spPr>
      </p:pic>
      <p:sp>
        <p:nvSpPr>
          <p:cNvPr id="135" name="Rectangle 1"/>
          <p:cNvSpPr/>
          <p:nvPr/>
        </p:nvSpPr>
        <p:spPr>
          <a:xfrm>
            <a:off x="452520" y="2199960"/>
            <a:ext cx="9905760" cy="64080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r>
              <a:rPr lang="nl-NL" sz="1800" b="0" strike="noStrike" spc="-1">
                <a:solidFill>
                  <a:schemeClr val="dk1"/>
                </a:solidFill>
                <a:latin typeface="Hanken Grotesk"/>
              </a:rPr>
              <a:t> </a:t>
            </a:r>
            <a:endParaRPr lang="en-US" sz="1800" b="0" strike="noStrike" spc="-1">
              <a:solidFill>
                <a:srgbClr val="000000"/>
              </a:solidFill>
              <a:latin typeface="Arial"/>
            </a:endParaRPr>
          </a:p>
          <a:p>
            <a:pPr defTabSz="914400">
              <a:lnSpc>
                <a:spcPct val="100000"/>
              </a:lnSpc>
              <a:tabLst>
                <a:tab pos="0" algn="l"/>
              </a:tabLst>
            </a:pPr>
            <a:endParaRPr lang="en-US" sz="1800" b="0" strike="noStrike" spc="-1">
              <a:solidFill>
                <a:srgbClr val="000000"/>
              </a:solidFill>
              <a:latin typeface="Arial"/>
            </a:endParaRPr>
          </a:p>
        </p:txBody>
      </p:sp>
      <p:sp>
        <p:nvSpPr>
          <p:cNvPr id="136" name="Tekstvak 11"/>
          <p:cNvSpPr/>
          <p:nvPr/>
        </p:nvSpPr>
        <p:spPr>
          <a:xfrm>
            <a:off x="920880" y="1154007"/>
            <a:ext cx="8064000" cy="65915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Wat de komende jaren het meest nodig is om zeggenschap te versterken en onze droom te realiseren:</a:t>
            </a:r>
            <a:endParaRPr lang="en-US" sz="1600" b="0" strike="noStrike" spc="-1" dirty="0">
              <a:solidFill>
                <a:srgbClr val="000000"/>
              </a:solidFill>
              <a:latin typeface="Arial"/>
            </a:endParaRPr>
          </a:p>
          <a:p>
            <a:pPr defTabSz="457200">
              <a:lnSpc>
                <a:spcPct val="100000"/>
              </a:lnSpc>
            </a:pPr>
            <a:r>
              <a:rPr lang="nl-NL" sz="1000" b="0" i="1" strike="noStrike" spc="-1" dirty="0">
                <a:solidFill>
                  <a:schemeClr val="dk1"/>
                </a:solidFill>
                <a:latin typeface="Hanken Grotesk"/>
              </a:rPr>
              <a:t>Om deze vraag te beantwoorden, voeren jullie deel 1 en 2 van de opdracht uit in het hulpmiddel ‘Drie, twee, één… focus’.</a:t>
            </a:r>
            <a:endParaRPr lang="en-US" sz="1000" b="0" strike="noStrike" spc="-1" dirty="0">
              <a:solidFill>
                <a:srgbClr val="000000"/>
              </a:solidFill>
              <a:latin typeface="Arial"/>
            </a:endParaRPr>
          </a:p>
        </p:txBody>
      </p:sp>
      <p:sp>
        <p:nvSpPr>
          <p:cNvPr id="137" name="Rechthoek 5"/>
          <p:cNvSpPr/>
          <p:nvPr/>
        </p:nvSpPr>
        <p:spPr>
          <a:xfrm>
            <a:off x="920880" y="1983240"/>
            <a:ext cx="8064000" cy="3896640"/>
          </a:xfrm>
          <a:custGeom>
            <a:avLst/>
            <a:gdLst>
              <a:gd name="textAreaLeft" fmla="*/ 0 w 8064000"/>
              <a:gd name="textAreaRight" fmla="*/ 8064360 w 8064000"/>
              <a:gd name="textAreaTop" fmla="*/ 0 h 3896640"/>
              <a:gd name="textAreaBottom" fmla="*/ 3897000 h 38966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grpSp>
        <p:nvGrpSpPr>
          <p:cNvPr id="138" name="Groep 19"/>
          <p:cNvGrpSpPr/>
          <p:nvPr/>
        </p:nvGrpSpPr>
        <p:grpSpPr>
          <a:xfrm>
            <a:off x="7412400" y="5050080"/>
            <a:ext cx="2040480" cy="1199880"/>
            <a:chOff x="7412400" y="5050080"/>
            <a:chExt cx="2040480" cy="1199880"/>
          </a:xfrm>
        </p:grpSpPr>
        <p:sp>
          <p:nvSpPr>
            <p:cNvPr id="139" name="Rechthoek 5"/>
            <p:cNvSpPr/>
            <p:nvPr/>
          </p:nvSpPr>
          <p:spPr>
            <a:xfrm>
              <a:off x="7637040" y="5050080"/>
              <a:ext cx="1815840" cy="1199880"/>
            </a:xfrm>
            <a:custGeom>
              <a:avLst/>
              <a:gdLst>
                <a:gd name="textAreaLeft" fmla="*/ 0 w 1815840"/>
                <a:gd name="textAreaRight" fmla="*/ 1816200 w 1815840"/>
                <a:gd name="textAreaTop" fmla="*/ 0 h 1199880"/>
                <a:gd name="textAreaBottom" fmla="*/ 1200240 h 11998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B986BB"/>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solidFill>
                    <a:schemeClr val="bg1"/>
                  </a:solidFill>
                  <a:latin typeface="Hanken Grotesk"/>
                </a:rPr>
                <a:t>Gebruik</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deel</a:t>
              </a:r>
              <a:r>
                <a:rPr lang="en-GB" sz="1000" b="0" strike="noStrike" spc="-1" dirty="0">
                  <a:solidFill>
                    <a:schemeClr val="bg1"/>
                  </a:solidFill>
                  <a:latin typeface="Hanken Grotesk"/>
                </a:rPr>
                <a:t> 1 </a:t>
              </a:r>
              <a:r>
                <a:rPr lang="en-GB" sz="1000" b="0" strike="noStrike" spc="-1" dirty="0" err="1">
                  <a:solidFill>
                    <a:schemeClr val="bg1"/>
                  </a:solidFill>
                  <a:latin typeface="Hanken Grotesk"/>
                </a:rPr>
                <a:t>en</a:t>
              </a:r>
              <a:r>
                <a:rPr lang="en-GB" sz="1000" b="0" strike="noStrike" spc="-1" dirty="0">
                  <a:solidFill>
                    <a:schemeClr val="bg1"/>
                  </a:solidFill>
                  <a:latin typeface="Hanken Grotesk"/>
                </a:rPr>
                <a:t> 2 van het </a:t>
              </a:r>
              <a:r>
                <a:rPr lang="en-GB" sz="1000" b="0" strike="noStrike" spc="-1" dirty="0" err="1">
                  <a:solidFill>
                    <a:schemeClr val="bg1"/>
                  </a:solidFill>
                  <a:latin typeface="Hanken Grotesk"/>
                </a:rPr>
                <a:t>hulpmiddel</a:t>
              </a:r>
              <a:r>
                <a:rPr lang="en-GB" sz="1000" b="0" strike="noStrike" spc="-1" dirty="0">
                  <a:solidFill>
                    <a:schemeClr val="bg1"/>
                  </a:solidFill>
                  <a:latin typeface="Hanken Grotesk"/>
                </a:rPr>
                <a:t> </a:t>
              </a:r>
              <a:r>
                <a:rPr lang="en-GB" sz="1000" b="1" strike="noStrike" spc="-1" dirty="0">
                  <a:solidFill>
                    <a:schemeClr val="bg1"/>
                  </a:solidFill>
                  <a:latin typeface="Hanken Grotesk"/>
                </a:rPr>
                <a:t>‘</a:t>
              </a:r>
              <a:r>
                <a:rPr lang="en-GB" sz="1000" b="1" u="sng" strike="noStrike" spc="-1" dirty="0">
                  <a:solidFill>
                    <a:schemeClr val="bg1"/>
                  </a:solidFill>
                  <a:uFillTx/>
                  <a:latin typeface="Hanken Grotesk"/>
                  <a:hlinkClick r:id="rId3">
                    <a:extLst>
                      <a:ext uri="{A12FA001-AC4F-418D-AE19-62706E023703}">
                        <ahyp:hlinkClr xmlns:ahyp="http://schemas.microsoft.com/office/drawing/2018/hyperlinkcolor" val="tx"/>
                      </a:ext>
                    </a:extLst>
                  </a:hlinkClick>
                </a:rPr>
                <a:t>Drie, twee, één… focus</a:t>
              </a:r>
              <a:r>
                <a:rPr lang="en-GB" sz="1000" b="1" strike="noStrike" spc="-1" dirty="0">
                  <a:solidFill>
                    <a:schemeClr val="bg1"/>
                  </a:solidFill>
                  <a:latin typeface="Hanken Grotesk"/>
                </a:rPr>
                <a:t>’ </a:t>
              </a:r>
              <a:r>
                <a:rPr lang="en-GB" sz="1000" b="0" strike="noStrike" spc="-1" dirty="0" err="1">
                  <a:solidFill>
                    <a:schemeClr val="bg1"/>
                  </a:solidFill>
                  <a:latin typeface="Hanken Grotesk"/>
                </a:rPr>
                <a:t>bij</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maken</a:t>
              </a:r>
              <a:r>
                <a:rPr lang="en-GB" sz="1000" b="0" strike="noStrike" spc="-1" dirty="0">
                  <a:solidFill>
                    <a:schemeClr val="bg1"/>
                  </a:solidFill>
                  <a:latin typeface="Hanken Grotesk"/>
                </a:rPr>
                <a:t> van </a:t>
              </a:r>
              <a:r>
                <a:rPr lang="en-GB" sz="1000" b="0" strike="noStrike" spc="-1" dirty="0" err="1">
                  <a:solidFill>
                    <a:schemeClr val="bg1"/>
                  </a:solidFill>
                  <a:latin typeface="Hanken Grotesk"/>
                </a:rPr>
                <a:t>deze</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opdracht</a:t>
              </a:r>
              <a:r>
                <a:rPr lang="en-GB" sz="1000" b="0" strike="noStrike" spc="-1" dirty="0">
                  <a:solidFill>
                    <a:schemeClr val="bg1"/>
                  </a:solidFill>
                  <a:latin typeface="Hanken Grotesk"/>
                </a:rPr>
                <a:t>.</a:t>
              </a:r>
              <a:endParaRPr lang="en-US" sz="1000" b="0" strike="noStrike" spc="-1" dirty="0">
                <a:solidFill>
                  <a:schemeClr val="bg1"/>
                </a:solidFill>
                <a:latin typeface="Arial"/>
              </a:endParaRPr>
            </a:p>
          </p:txBody>
        </p:sp>
        <p:sp>
          <p:nvSpPr>
            <p:cNvPr id="140" name="Driehoek 22"/>
            <p:cNvSpPr/>
            <p:nvPr/>
          </p:nvSpPr>
          <p:spPr>
            <a:xfrm rot="17224800" flipH="1">
              <a:off x="7450920" y="5330880"/>
              <a:ext cx="341640" cy="333360"/>
            </a:xfrm>
            <a:prstGeom prst="triangle">
              <a:avLst>
                <a:gd name="adj" fmla="val 50000"/>
              </a:avLst>
            </a:prstGeom>
            <a:solidFill>
              <a:srgbClr val="B986BB"/>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CCE2"/>
        </a:solidFill>
        <a:effectLst/>
      </p:bgPr>
    </p:bg>
    <p:spTree>
      <p:nvGrpSpPr>
        <p:cNvPr id="1" name=""/>
        <p:cNvGrpSpPr/>
        <p:nvPr/>
      </p:nvGrpSpPr>
      <p:grpSpPr>
        <a:xfrm>
          <a:off x="0" y="0"/>
          <a:ext cx="0" cy="0"/>
          <a:chOff x="0" y="0"/>
          <a:chExt cx="0" cy="0"/>
        </a:xfrm>
      </p:grpSpPr>
      <p:sp>
        <p:nvSpPr>
          <p:cNvPr id="141"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dirty="0">
                <a:solidFill>
                  <a:schemeClr val="dk1"/>
                </a:solidFill>
                <a:latin typeface="Montserrat ExtraBold"/>
              </a:rPr>
              <a:t>2C. Jaardoelen</a:t>
            </a:r>
            <a:endParaRPr lang="en-US" sz="3200" b="0" strike="noStrike" spc="-1" dirty="0">
              <a:solidFill>
                <a:srgbClr val="000000"/>
              </a:solidFill>
              <a:latin typeface="Arial"/>
            </a:endParaRPr>
          </a:p>
        </p:txBody>
      </p:sp>
      <p:sp>
        <p:nvSpPr>
          <p:cNvPr id="142" name="Tekstvak 11"/>
          <p:cNvSpPr/>
          <p:nvPr/>
        </p:nvSpPr>
        <p:spPr>
          <a:xfrm>
            <a:off x="920880" y="1092240"/>
            <a:ext cx="8064000" cy="65915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Welke concrete jaardoelen we willen behalen om een eerste stap te zetten richting de </a:t>
            </a:r>
            <a:r>
              <a:rPr lang="nl-NL" sz="1600" b="1" strike="noStrike" spc="-1" dirty="0" err="1">
                <a:solidFill>
                  <a:schemeClr val="dk1"/>
                </a:solidFill>
                <a:latin typeface="Montserrat ExtraBold"/>
              </a:rPr>
              <a:t>meerjarendoelen</a:t>
            </a:r>
            <a:r>
              <a:rPr lang="nl-NL" sz="1600" b="1" strike="noStrike" spc="-1" dirty="0">
                <a:solidFill>
                  <a:schemeClr val="dk1"/>
                </a:solidFill>
                <a:latin typeface="Montserrat ExtraBold"/>
              </a:rPr>
              <a:t>:</a:t>
            </a:r>
            <a:endParaRPr lang="en-US" sz="1600" b="0" strike="noStrike" spc="-1" dirty="0">
              <a:solidFill>
                <a:srgbClr val="000000"/>
              </a:solidFill>
              <a:latin typeface="Arial"/>
            </a:endParaRPr>
          </a:p>
          <a:p>
            <a:pPr defTabSz="457200">
              <a:lnSpc>
                <a:spcPct val="100000"/>
              </a:lnSpc>
            </a:pPr>
            <a:r>
              <a:rPr lang="nl-NL" sz="1000" b="0" i="1" strike="noStrike" spc="-1" dirty="0">
                <a:solidFill>
                  <a:schemeClr val="dk1"/>
                </a:solidFill>
                <a:latin typeface="Hanken Grotesk"/>
              </a:rPr>
              <a:t>Om deze vraag te beantwoorden, voeren jullie deel 2 uit in het hulpmiddel ‘Drie, twee, één… focus’.</a:t>
            </a:r>
            <a:endParaRPr lang="en-US" sz="1000" b="0" strike="noStrike" spc="-1" dirty="0">
              <a:solidFill>
                <a:srgbClr val="000000"/>
              </a:solidFill>
              <a:latin typeface="Arial"/>
            </a:endParaRPr>
          </a:p>
        </p:txBody>
      </p:sp>
      <p:pic>
        <p:nvPicPr>
          <p:cNvPr id="143" name="Afbeelding 4"/>
          <p:cNvPicPr/>
          <p:nvPr/>
        </p:nvPicPr>
        <p:blipFill>
          <a:blip r:embed="rId2"/>
          <a:stretch/>
        </p:blipFill>
        <p:spPr>
          <a:xfrm>
            <a:off x="8678880" y="-7200"/>
            <a:ext cx="774360" cy="279000"/>
          </a:xfrm>
          <a:prstGeom prst="rect">
            <a:avLst/>
          </a:prstGeom>
          <a:ln w="0">
            <a:noFill/>
          </a:ln>
        </p:spPr>
      </p:pic>
      <p:graphicFrame>
        <p:nvGraphicFramePr>
          <p:cNvPr id="144" name="Tabel 9"/>
          <p:cNvGraphicFramePr/>
          <p:nvPr>
            <p:extLst>
              <p:ext uri="{D42A27DB-BD31-4B8C-83A1-F6EECF244321}">
                <p14:modId xmlns:p14="http://schemas.microsoft.com/office/powerpoint/2010/main" val="4084471573"/>
              </p:ext>
            </p:extLst>
          </p:nvPr>
        </p:nvGraphicFramePr>
        <p:xfrm>
          <a:off x="920880" y="1936800"/>
          <a:ext cx="8064000" cy="3341400"/>
        </p:xfrm>
        <a:graphic>
          <a:graphicData uri="http://schemas.openxmlformats.org/drawingml/2006/table">
            <a:tbl>
              <a:tblPr/>
              <a:tblGrid>
                <a:gridCol w="201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2016000">
                  <a:extLst>
                    <a:ext uri="{9D8B030D-6E8A-4147-A177-3AD203B41FA5}">
                      <a16:colId xmlns:a16="http://schemas.microsoft.com/office/drawing/2014/main" val="20003"/>
                    </a:ext>
                  </a:extLst>
                </a:gridCol>
              </a:tblGrid>
              <a:tr h="360000">
                <a:tc>
                  <a:txBody>
                    <a:bodyPr/>
                    <a:lstStyle/>
                    <a:p>
                      <a:pPr defTabSz="914400">
                        <a:lnSpc>
                          <a:spcPct val="100000"/>
                        </a:lnSpc>
                        <a:tabLst>
                          <a:tab pos="0" algn="l"/>
                        </a:tabLst>
                      </a:pPr>
                      <a:r>
                        <a:rPr lang="nl-NL" sz="1000" b="1" strike="noStrike" spc="-1" dirty="0" err="1">
                          <a:solidFill>
                            <a:schemeClr val="dk1"/>
                          </a:solidFill>
                          <a:latin typeface="Hanken Grotesk"/>
                        </a:rPr>
                        <a:t>Meerjarendoel</a:t>
                      </a:r>
                      <a:endParaRPr lang="en-US" sz="1000" b="0" strike="noStrike" spc="-1" dirty="0">
                        <a:solidFill>
                          <a:srgbClr val="000000"/>
                        </a:solidFill>
                        <a:latin typeface="Arial"/>
                      </a:endParaRPr>
                    </a:p>
                  </a:txBody>
                  <a:tcPr marL="90000" marR="90000" anchor="b">
                    <a:lnL w="2808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pPr>
                      <a:r>
                        <a:rPr lang="nl-NL" sz="1000" b="1" strike="noStrike" spc="-1" dirty="0">
                          <a:solidFill>
                            <a:schemeClr val="dk1"/>
                          </a:solidFill>
                          <a:latin typeface="Hanken Grotesk"/>
                        </a:rPr>
                        <a:t>Jaardoel (SMART)</a:t>
                      </a:r>
                      <a:endParaRPr lang="en-US" sz="1000" b="0" strike="noStrike" spc="-1" dirty="0">
                        <a:solidFill>
                          <a:srgbClr val="000000"/>
                        </a:solidFill>
                        <a:latin typeface="Arial"/>
                      </a:endParaRPr>
                    </a:p>
                  </a:txBody>
                  <a:tcPr marL="90000" marR="90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Wat is hiervoor nodig (indicatie)?</a:t>
                      </a:r>
                      <a:endParaRPr lang="en-US" sz="1000" b="0" strike="noStrike" spc="-1" dirty="0">
                        <a:solidFill>
                          <a:srgbClr val="000000"/>
                        </a:solidFill>
                        <a:latin typeface="Arial"/>
                      </a:endParaRPr>
                    </a:p>
                  </a:txBody>
                  <a:tcPr marL="90000" marR="90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Wie neemt het jaardoel op in het jaarplan? </a:t>
                      </a:r>
                      <a:r>
                        <a:rPr lang="nl-NL" sz="900" b="1" strike="noStrike" spc="-1" dirty="0">
                          <a:solidFill>
                            <a:schemeClr val="dk1"/>
                          </a:solidFill>
                          <a:latin typeface="Hanken Grotesk"/>
                        </a:rPr>
                        <a:t>(Bijv. professionele raad, sectoren/ divisies, HR, ..)</a:t>
                      </a:r>
                      <a:endParaRPr lang="en-US" sz="900" b="0" strike="noStrike" spc="-1" dirty="0">
                        <a:solidFill>
                          <a:srgbClr val="000000"/>
                        </a:solidFill>
                        <a:latin typeface="Arial"/>
                      </a:endParaRPr>
                    </a:p>
                  </a:txBody>
                  <a:tcPr marL="90000" marR="90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defTabSz="914400">
                        <a:lnSpc>
                          <a:spcPct val="100000"/>
                        </a:lnSpc>
                        <a:tabLst>
                          <a:tab pos="0" algn="l"/>
                        </a:tabLst>
                      </a:pPr>
                      <a:r>
                        <a:rPr lang="nl-NL" sz="1000" b="0" strike="noStrike" spc="-1">
                          <a:solidFill>
                            <a:srgbClr val="000000"/>
                          </a:solidFill>
                          <a:latin typeface="Hanken Grotesk"/>
                        </a:rPr>
                        <a:t>Vul in..</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575" cap="flat" cmpd="sng" algn="ctr">
                      <a:solidFill>
                        <a:schemeClr val="bg1"/>
                      </a:solidFill>
                      <a:prstDash val="solid"/>
                      <a:round/>
                      <a:headEnd type="none" w="med" len="med"/>
                      <a:tailEnd type="none" w="med" len="me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extLst>
                  <a:ext uri="{0D108BD9-81ED-4DB2-BD59-A6C34878D82A}">
                    <a16:rowId xmlns:a16="http://schemas.microsoft.com/office/drawing/2014/main" val="10001"/>
                  </a:ext>
                </a:extLst>
              </a:tr>
              <a:tr h="468000">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2"/>
                  </a:ext>
                </a:extLst>
              </a:tr>
              <a:tr h="468000">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3"/>
                  </a:ext>
                </a:extLst>
              </a:tr>
              <a:tr h="468000">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4"/>
                  </a:ext>
                </a:extLst>
              </a:tr>
              <a:tr h="468000">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5"/>
                  </a:ext>
                </a:extLst>
              </a:tr>
              <a:tr h="468000">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dirty="0">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6"/>
                  </a:ext>
                </a:extLst>
              </a:tr>
            </a:tbl>
          </a:graphicData>
        </a:graphic>
      </p:graphicFrame>
      <p:grpSp>
        <p:nvGrpSpPr>
          <p:cNvPr id="145" name="Groep 19"/>
          <p:cNvGrpSpPr/>
          <p:nvPr/>
        </p:nvGrpSpPr>
        <p:grpSpPr>
          <a:xfrm>
            <a:off x="299880" y="5076000"/>
            <a:ext cx="2957400" cy="1454040"/>
            <a:chOff x="299880" y="5076000"/>
            <a:chExt cx="2957400" cy="1454040"/>
          </a:xfrm>
        </p:grpSpPr>
        <p:sp>
          <p:nvSpPr>
            <p:cNvPr id="146" name="Rechthoek 5"/>
            <p:cNvSpPr/>
            <p:nvPr/>
          </p:nvSpPr>
          <p:spPr>
            <a:xfrm>
              <a:off x="299880" y="5329440"/>
              <a:ext cx="2718000" cy="1200600"/>
            </a:xfrm>
            <a:custGeom>
              <a:avLst/>
              <a:gdLst>
                <a:gd name="textAreaLeft" fmla="*/ 0 w 2718000"/>
                <a:gd name="textAreaRight" fmla="*/ 2718360 w 2718000"/>
                <a:gd name="textAreaTop" fmla="*/ 0 h 1200600"/>
                <a:gd name="textAreaBottom" fmla="*/ 1200960 h 120060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F4E7F0"/>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50" b="1" strike="noStrike" spc="-1">
                  <a:solidFill>
                    <a:schemeClr val="dk1"/>
                  </a:solidFill>
                  <a:latin typeface="Hanken Grotesk"/>
                </a:rPr>
                <a:t>Tip:</a:t>
              </a:r>
              <a:r>
                <a:rPr lang="nl-NL" sz="1000" b="1" strike="noStrike" spc="-1">
                  <a:solidFill>
                    <a:schemeClr val="dk1"/>
                  </a:solidFill>
                  <a:latin typeface="Hanken Grotesk"/>
                </a:rPr>
                <a:t> </a:t>
              </a:r>
              <a:r>
                <a:rPr lang="nl-NL" sz="1000" b="0" strike="noStrike" spc="-1">
                  <a:solidFill>
                    <a:schemeClr val="dk1"/>
                  </a:solidFill>
                  <a:latin typeface="Hanken Grotesk"/>
                </a:rPr>
                <a:t>Zorg dat de </a:t>
              </a:r>
              <a:endParaRPr lang="en-US" sz="1000" b="0" strike="noStrike" spc="-1">
                <a:solidFill>
                  <a:srgbClr val="000000"/>
                </a:solidFill>
                <a:latin typeface="Arial"/>
              </a:endParaRPr>
            </a:p>
            <a:p>
              <a:pPr defTabSz="457200">
                <a:lnSpc>
                  <a:spcPct val="100000"/>
                </a:lnSpc>
              </a:pPr>
              <a:r>
                <a:rPr lang="nl-NL" sz="1000" b="0" strike="noStrike" spc="-1">
                  <a:solidFill>
                    <a:schemeClr val="dk1"/>
                  </a:solidFill>
                  <a:latin typeface="Hanken Grotesk"/>
                </a:rPr>
                <a:t>jaardoelen</a:t>
              </a:r>
              <a:endParaRPr lang="en-US" sz="1000" b="0" strike="noStrike" spc="-1">
                <a:solidFill>
                  <a:srgbClr val="000000"/>
                </a:solidFill>
                <a:latin typeface="Arial"/>
              </a:endParaRPr>
            </a:p>
            <a:p>
              <a:pPr defTabSz="457200">
                <a:lnSpc>
                  <a:spcPct val="100000"/>
                </a:lnSpc>
              </a:pPr>
              <a:r>
                <a:rPr lang="nl-NL" sz="1000" b="0" strike="noStrike" spc="-1">
                  <a:solidFill>
                    <a:schemeClr val="dk1"/>
                  </a:solidFill>
                  <a:latin typeface="Hanken Grotesk"/>
                </a:rPr>
                <a:t>SMART worden</a:t>
              </a:r>
              <a:endParaRPr lang="en-US" sz="1000" b="0" strike="noStrike" spc="-1">
                <a:solidFill>
                  <a:srgbClr val="000000"/>
                </a:solidFill>
                <a:latin typeface="Arial"/>
              </a:endParaRPr>
            </a:p>
            <a:p>
              <a:pPr defTabSz="457200">
                <a:lnSpc>
                  <a:spcPct val="100000"/>
                </a:lnSpc>
              </a:pPr>
              <a:r>
                <a:rPr lang="nl-NL" sz="1000" b="0" strike="noStrike" spc="-1">
                  <a:solidFill>
                    <a:schemeClr val="dk1"/>
                  </a:solidFill>
                  <a:latin typeface="Hanken Grotesk"/>
                </a:rPr>
                <a:t>geformuleerd.</a:t>
              </a:r>
              <a:endParaRPr lang="en-US" sz="1000" b="0" strike="noStrike" spc="-1">
                <a:solidFill>
                  <a:srgbClr val="000000"/>
                </a:solidFill>
                <a:latin typeface="Arial"/>
              </a:endParaRPr>
            </a:p>
          </p:txBody>
        </p:sp>
        <p:sp>
          <p:nvSpPr>
            <p:cNvPr id="147" name="Driehoek 22"/>
            <p:cNvSpPr/>
            <p:nvPr/>
          </p:nvSpPr>
          <p:spPr>
            <a:xfrm rot="2260200">
              <a:off x="2782800" y="5146560"/>
              <a:ext cx="380520" cy="436320"/>
            </a:xfrm>
            <a:prstGeom prst="triangle">
              <a:avLst>
                <a:gd name="adj" fmla="val 50000"/>
              </a:avLst>
            </a:prstGeom>
            <a:solidFill>
              <a:srgbClr val="F4E7F0"/>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pic>
        <p:nvPicPr>
          <p:cNvPr id="148" name="Afbeelding 23"/>
          <p:cNvPicPr/>
          <p:nvPr/>
        </p:nvPicPr>
        <p:blipFill>
          <a:blip r:embed="rId3"/>
          <a:stretch/>
        </p:blipFill>
        <p:spPr>
          <a:xfrm>
            <a:off x="1468440" y="5401440"/>
            <a:ext cx="1417680" cy="1101240"/>
          </a:xfrm>
          <a:prstGeom prst="rect">
            <a:avLst/>
          </a:prstGeom>
          <a:ln w="0">
            <a:noFill/>
          </a:ln>
        </p:spPr>
      </p:pic>
      <p:grpSp>
        <p:nvGrpSpPr>
          <p:cNvPr id="149" name="Groep 30"/>
          <p:cNvGrpSpPr/>
          <p:nvPr/>
        </p:nvGrpSpPr>
        <p:grpSpPr>
          <a:xfrm>
            <a:off x="7412400" y="5050080"/>
            <a:ext cx="2040480" cy="1199880"/>
            <a:chOff x="7412400" y="5050080"/>
            <a:chExt cx="2040480" cy="1199880"/>
          </a:xfrm>
        </p:grpSpPr>
        <p:sp>
          <p:nvSpPr>
            <p:cNvPr id="150" name="Rechthoek 5"/>
            <p:cNvSpPr/>
            <p:nvPr/>
          </p:nvSpPr>
          <p:spPr>
            <a:xfrm>
              <a:off x="7637040" y="5050080"/>
              <a:ext cx="1815840" cy="1199880"/>
            </a:xfrm>
            <a:custGeom>
              <a:avLst/>
              <a:gdLst>
                <a:gd name="textAreaLeft" fmla="*/ 0 w 1815840"/>
                <a:gd name="textAreaRight" fmla="*/ 1816200 w 1815840"/>
                <a:gd name="textAreaTop" fmla="*/ 0 h 1199880"/>
                <a:gd name="textAreaBottom" fmla="*/ 1200240 h 11998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B986BB"/>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solidFill>
                    <a:schemeClr val="lt1"/>
                  </a:solidFill>
                  <a:latin typeface="Hanken Grotesk"/>
                </a:rPr>
                <a:t>Gebruik</a:t>
              </a:r>
              <a:r>
                <a:rPr lang="en-GB" sz="1000" b="0" strike="noStrike" spc="-1" dirty="0">
                  <a:solidFill>
                    <a:schemeClr val="lt1"/>
                  </a:solidFill>
                  <a:latin typeface="Hanken Grotesk"/>
                </a:rPr>
                <a:t> </a:t>
              </a:r>
              <a:r>
                <a:rPr lang="en-GB" sz="1000" b="0" strike="noStrike" spc="-1" dirty="0" err="1">
                  <a:solidFill>
                    <a:schemeClr val="lt1"/>
                  </a:solidFill>
                  <a:latin typeface="Hanken Grotesk"/>
                </a:rPr>
                <a:t>deel</a:t>
              </a:r>
              <a:r>
                <a:rPr lang="en-GB" sz="1000" b="0" strike="noStrike" spc="-1" dirty="0">
                  <a:solidFill>
                    <a:schemeClr val="lt1"/>
                  </a:solidFill>
                  <a:latin typeface="Hanken Grotesk"/>
                </a:rPr>
                <a:t> 3 van </a:t>
              </a:r>
              <a:endParaRPr lang="en-US" sz="1000" b="0" strike="noStrike" spc="-1" dirty="0">
                <a:solidFill>
                  <a:srgbClr val="FFFFFF"/>
                </a:solidFill>
                <a:latin typeface="Arial"/>
              </a:endParaRPr>
            </a:p>
            <a:p>
              <a:pPr defTabSz="457200">
                <a:lnSpc>
                  <a:spcPct val="100000"/>
                </a:lnSpc>
              </a:pPr>
              <a:r>
                <a:rPr lang="en-GB" sz="1000" b="0" strike="noStrike" spc="-1" dirty="0">
                  <a:solidFill>
                    <a:schemeClr val="bg1"/>
                  </a:solidFill>
                  <a:latin typeface="Hanken Grotesk"/>
                </a:rPr>
                <a:t>het </a:t>
              </a:r>
              <a:r>
                <a:rPr lang="en-GB" sz="1000" b="0" strike="noStrike" spc="-1" dirty="0" err="1">
                  <a:solidFill>
                    <a:schemeClr val="bg1"/>
                  </a:solidFill>
                  <a:latin typeface="Hanken Grotesk"/>
                </a:rPr>
                <a:t>hulpmiddel</a:t>
              </a:r>
              <a:r>
                <a:rPr lang="en-GB" sz="1000" b="0" strike="noStrike" spc="-1" dirty="0">
                  <a:solidFill>
                    <a:schemeClr val="bg1"/>
                  </a:solidFill>
                  <a:latin typeface="Hanken Grotesk"/>
                </a:rPr>
                <a:t> </a:t>
              </a:r>
              <a:r>
                <a:rPr lang="en-GB" sz="1000" b="1" strike="noStrike" spc="-1" dirty="0">
                  <a:solidFill>
                    <a:schemeClr val="bg1"/>
                  </a:solidFill>
                  <a:latin typeface="Hanken Grotesk"/>
                </a:rPr>
                <a:t>‘</a:t>
              </a:r>
              <a:r>
                <a:rPr lang="en-GB" sz="1000" b="1" u="sng" strike="noStrike" spc="-1" dirty="0">
                  <a:solidFill>
                    <a:schemeClr val="bg1"/>
                  </a:solidFill>
                  <a:uFillTx/>
                  <a:latin typeface="Hanken Grotesk"/>
                  <a:hlinkClick r:id="rId4">
                    <a:extLst>
                      <a:ext uri="{A12FA001-AC4F-418D-AE19-62706E023703}">
                        <ahyp:hlinkClr xmlns:ahyp="http://schemas.microsoft.com/office/drawing/2018/hyperlinkcolor" val="tx"/>
                      </a:ext>
                    </a:extLst>
                  </a:hlinkClick>
                </a:rPr>
                <a:t>Drie, twee, één… focus</a:t>
              </a:r>
              <a:r>
                <a:rPr lang="en-GB" sz="1000" b="1" strike="noStrike" spc="-1" dirty="0">
                  <a:solidFill>
                    <a:schemeClr val="bg1"/>
                  </a:solidFill>
                  <a:latin typeface="Hanken Grotesk"/>
                </a:rPr>
                <a:t>’ </a:t>
              </a:r>
              <a:r>
                <a:rPr lang="en-GB" sz="1000" b="0" strike="noStrike" spc="-1" dirty="0" err="1">
                  <a:solidFill>
                    <a:schemeClr val="bg1"/>
                  </a:solidFill>
                  <a:latin typeface="Hanken Grotesk"/>
                </a:rPr>
                <a:t>bij</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maken</a:t>
              </a:r>
              <a:r>
                <a:rPr lang="en-GB" sz="1000" b="0" strike="noStrike" spc="-1" dirty="0">
                  <a:solidFill>
                    <a:schemeClr val="bg1"/>
                  </a:solidFill>
                  <a:latin typeface="Hanken Grotesk"/>
                </a:rPr>
                <a:t> van </a:t>
              </a:r>
              <a:r>
                <a:rPr lang="en-GB" sz="1000" b="0" strike="noStrike" spc="-1" dirty="0" err="1">
                  <a:solidFill>
                    <a:schemeClr val="bg1"/>
                  </a:solidFill>
                  <a:latin typeface="Hanken Grotesk"/>
                </a:rPr>
                <a:t>deze</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opdracht</a:t>
              </a:r>
              <a:r>
                <a:rPr lang="en-GB" sz="1000" b="0" strike="noStrike" spc="-1" dirty="0">
                  <a:solidFill>
                    <a:schemeClr val="bg1"/>
                  </a:solidFill>
                  <a:latin typeface="Hanken Grotesk"/>
                </a:rPr>
                <a:t>.</a:t>
              </a:r>
              <a:endParaRPr lang="en-US" sz="1000" b="0" strike="noStrike" spc="-1" dirty="0">
                <a:solidFill>
                  <a:schemeClr val="bg1"/>
                </a:solidFill>
                <a:latin typeface="Arial"/>
              </a:endParaRPr>
            </a:p>
          </p:txBody>
        </p:sp>
        <p:sp>
          <p:nvSpPr>
            <p:cNvPr id="151" name="Driehoek 32"/>
            <p:cNvSpPr/>
            <p:nvPr/>
          </p:nvSpPr>
          <p:spPr>
            <a:xfrm rot="17224800" flipH="1">
              <a:off x="7450920" y="5330880"/>
              <a:ext cx="341640" cy="333360"/>
            </a:xfrm>
            <a:prstGeom prst="triangle">
              <a:avLst>
                <a:gd name="adj" fmla="val 50000"/>
              </a:avLst>
            </a:prstGeom>
            <a:solidFill>
              <a:srgbClr val="B986BB"/>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CCE2"/>
        </a:solidFill>
        <a:effectLst/>
      </p:bgPr>
    </p:bg>
    <p:spTree>
      <p:nvGrpSpPr>
        <p:cNvPr id="1" name=""/>
        <p:cNvGrpSpPr/>
        <p:nvPr/>
      </p:nvGrpSpPr>
      <p:grpSpPr>
        <a:xfrm>
          <a:off x="0" y="0"/>
          <a:ext cx="0" cy="0"/>
          <a:chOff x="0" y="0"/>
          <a:chExt cx="0" cy="0"/>
        </a:xfrm>
      </p:grpSpPr>
      <p:pic>
        <p:nvPicPr>
          <p:cNvPr id="152" name="Afbeelding 5"/>
          <p:cNvPicPr/>
          <p:nvPr/>
        </p:nvPicPr>
        <p:blipFill>
          <a:blip r:embed="rId2"/>
          <a:stretch/>
        </p:blipFill>
        <p:spPr>
          <a:xfrm>
            <a:off x="8678880" y="-7200"/>
            <a:ext cx="774360" cy="279000"/>
          </a:xfrm>
          <a:prstGeom prst="rect">
            <a:avLst/>
          </a:prstGeom>
          <a:ln w="0">
            <a:noFill/>
          </a:ln>
        </p:spPr>
      </p:pic>
      <p:sp>
        <p:nvSpPr>
          <p:cNvPr id="153"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2D. Akkoord op tijd en budget</a:t>
            </a:r>
            <a:endParaRPr lang="en-US" sz="3200" b="0" strike="noStrike" spc="-1">
              <a:solidFill>
                <a:srgbClr val="000000"/>
              </a:solidFill>
              <a:latin typeface="Arial"/>
            </a:endParaRPr>
          </a:p>
        </p:txBody>
      </p:sp>
      <p:sp>
        <p:nvSpPr>
          <p:cNvPr id="154" name="Tekstvak 11"/>
          <p:cNvSpPr/>
          <p:nvPr/>
        </p:nvSpPr>
        <p:spPr>
          <a:xfrm>
            <a:off x="920880" y="1092240"/>
            <a:ext cx="8064000" cy="82586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Welke afspraken zijn gemaakt over akkoord en ondersteuning voor onze prioriteiten en jaardoelen:</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000" b="0" i="1" strike="noStrike" spc="-1" dirty="0">
                <a:solidFill>
                  <a:schemeClr val="dk1"/>
                </a:solidFill>
                <a:latin typeface="Hanken Grotesk"/>
              </a:rPr>
              <a:t>Organiseer een overleg met met bestuur en andere relevante betrokkenen met behulp van de informatie in het werkboek. Wat zijn de belangrijkste dingen die zijn besproken tijdens het overleg? Welke afspraken zijn gemaakt?</a:t>
            </a:r>
            <a:endParaRPr lang="en-US" sz="1000" b="0" strike="noStrike" spc="-1" dirty="0">
              <a:solidFill>
                <a:srgbClr val="000000"/>
              </a:solidFill>
              <a:latin typeface="Arial"/>
            </a:endParaRPr>
          </a:p>
        </p:txBody>
      </p:sp>
      <p:sp>
        <p:nvSpPr>
          <p:cNvPr id="155" name="Rechthoek 5"/>
          <p:cNvSpPr/>
          <p:nvPr/>
        </p:nvSpPr>
        <p:spPr>
          <a:xfrm>
            <a:off x="920880" y="2401560"/>
            <a:ext cx="8064000" cy="4014720"/>
          </a:xfrm>
          <a:custGeom>
            <a:avLst/>
            <a:gdLst>
              <a:gd name="textAreaLeft" fmla="*/ 0 w 8064000"/>
              <a:gd name="textAreaRight" fmla="*/ 8064360 w 8064000"/>
              <a:gd name="textAreaTop" fmla="*/ 0 h 4014720"/>
              <a:gd name="textAreaBottom" fmla="*/ 4015080 h 401472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grpSp>
        <p:nvGrpSpPr>
          <p:cNvPr id="156" name="Groep 7"/>
          <p:cNvGrpSpPr/>
          <p:nvPr/>
        </p:nvGrpSpPr>
        <p:grpSpPr>
          <a:xfrm>
            <a:off x="6928527" y="5390966"/>
            <a:ext cx="2664540" cy="749587"/>
            <a:chOff x="6970860" y="5278680"/>
            <a:chExt cx="2664540" cy="749587"/>
          </a:xfrm>
        </p:grpSpPr>
        <p:sp>
          <p:nvSpPr>
            <p:cNvPr id="157" name="Driehoek 8"/>
            <p:cNvSpPr/>
            <p:nvPr/>
          </p:nvSpPr>
          <p:spPr>
            <a:xfrm rot="17191800">
              <a:off x="6998760" y="5304960"/>
              <a:ext cx="380520" cy="436320"/>
            </a:xfrm>
            <a:prstGeom prst="triangle">
              <a:avLst>
                <a:gd name="adj" fmla="val 50000"/>
              </a:avLst>
            </a:prstGeom>
            <a:solidFill>
              <a:srgbClr val="F4E7F0"/>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FFFFFF"/>
                </a:solidFill>
                <a:latin typeface="Hanken Grotesk"/>
              </a:endParaRPr>
            </a:p>
          </p:txBody>
        </p:sp>
        <p:sp>
          <p:nvSpPr>
            <p:cNvPr id="158" name="Rechthoek 5"/>
            <p:cNvSpPr/>
            <p:nvPr/>
          </p:nvSpPr>
          <p:spPr>
            <a:xfrm>
              <a:off x="7259760" y="5278680"/>
              <a:ext cx="2375640" cy="749587"/>
            </a:xfrm>
            <a:custGeom>
              <a:avLst/>
              <a:gdLst>
                <a:gd name="textAreaLeft" fmla="*/ 0 w 2375640"/>
                <a:gd name="textAreaRight" fmla="*/ 2376000 w 2375640"/>
                <a:gd name="textAreaTop" fmla="*/ 0 h 974160"/>
                <a:gd name="textAreaBottom" fmla="*/ 974520 h 97416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F4E7F0"/>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dirty="0">
                  <a:solidFill>
                    <a:srgbClr val="000000"/>
                  </a:solidFill>
                  <a:latin typeface="Hanken Grotesk"/>
                </a:rPr>
                <a:t>Deze slide is voor jullie, en is niet bedoeld om te presenteren.</a:t>
              </a:r>
              <a:endParaRPr lang="en-US" sz="1000" b="0" strike="noStrike" spc="-1" dirty="0">
                <a:solidFill>
                  <a:srgbClr val="000000"/>
                </a:solidFill>
                <a:latin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2969E"/>
        </a:solidFill>
        <a:effectLst/>
      </p:bgPr>
    </p:bg>
    <p:spTree>
      <p:nvGrpSpPr>
        <p:cNvPr id="1" name=""/>
        <p:cNvGrpSpPr/>
        <p:nvPr/>
      </p:nvGrpSpPr>
      <p:grpSpPr>
        <a:xfrm>
          <a:off x="0" y="0"/>
          <a:ext cx="0" cy="0"/>
          <a:chOff x="0" y="0"/>
          <a:chExt cx="0" cy="0"/>
        </a:xfrm>
      </p:grpSpPr>
      <p:sp>
        <p:nvSpPr>
          <p:cNvPr id="159" name="Tekstvak 1"/>
          <p:cNvSpPr/>
          <p:nvPr/>
        </p:nvSpPr>
        <p:spPr>
          <a:xfrm>
            <a:off x="2128320" y="907920"/>
            <a:ext cx="5648760" cy="14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6000" b="1" strike="noStrike" spc="-1">
                <a:solidFill>
                  <a:schemeClr val="lt1"/>
                </a:solidFill>
                <a:latin typeface="Montserrat ExtraBold"/>
              </a:rPr>
              <a:t>Stap 3</a:t>
            </a:r>
            <a:endParaRPr lang="en-US" sz="6000" b="0" strike="noStrike" spc="-1">
              <a:solidFill>
                <a:srgbClr val="FFFFFF"/>
              </a:solidFill>
              <a:latin typeface="Arial"/>
            </a:endParaRPr>
          </a:p>
          <a:p>
            <a:pPr algn="ctr" defTabSz="457200">
              <a:lnSpc>
                <a:spcPct val="100000"/>
              </a:lnSpc>
              <a:spcBef>
                <a:spcPts val="125"/>
              </a:spcBef>
              <a:spcAft>
                <a:spcPts val="125"/>
              </a:spcAft>
            </a:pPr>
            <a:r>
              <a:rPr lang="nl-NL" sz="3200" b="0" strike="noStrike" spc="-1">
                <a:solidFill>
                  <a:schemeClr val="lt1"/>
                </a:solidFill>
                <a:latin typeface="Montserrat Medium"/>
              </a:rPr>
              <a:t>Ons verbeterplan</a:t>
            </a:r>
            <a:endParaRPr lang="en-US" sz="3200" b="0" strike="noStrike" spc="-1">
              <a:solidFill>
                <a:srgbClr val="FFFFFF"/>
              </a:solidFill>
              <a:latin typeface="Arial"/>
            </a:endParaRPr>
          </a:p>
        </p:txBody>
      </p:sp>
      <p:grpSp>
        <p:nvGrpSpPr>
          <p:cNvPr id="160" name="Groep 4"/>
          <p:cNvGrpSpPr/>
          <p:nvPr/>
        </p:nvGrpSpPr>
        <p:grpSpPr>
          <a:xfrm>
            <a:off x="6268320" y="3094560"/>
            <a:ext cx="2716560" cy="1391040"/>
            <a:chOff x="6268320" y="3094560"/>
            <a:chExt cx="2716560" cy="1391040"/>
          </a:xfrm>
        </p:grpSpPr>
        <p:sp>
          <p:nvSpPr>
            <p:cNvPr id="161" name="Driehoek 7"/>
            <p:cNvSpPr/>
            <p:nvPr/>
          </p:nvSpPr>
          <p:spPr>
            <a:xfrm rot="15682800">
              <a:off x="6321960" y="3629880"/>
              <a:ext cx="380520" cy="436320"/>
            </a:xfrm>
            <a:prstGeom prst="triangle">
              <a:avLst>
                <a:gd name="adj" fmla="val 50000"/>
              </a:avLst>
            </a:prstGeom>
            <a:solidFill>
              <a:schemeClr val="lt1"/>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FFFFFF"/>
                </a:solidFill>
                <a:latin typeface="Hanken Grotesk"/>
              </a:endParaRPr>
            </a:p>
          </p:txBody>
        </p:sp>
        <p:sp>
          <p:nvSpPr>
            <p:cNvPr id="162" name="Rechthoek 5"/>
            <p:cNvSpPr/>
            <p:nvPr/>
          </p:nvSpPr>
          <p:spPr>
            <a:xfrm>
              <a:off x="6609240" y="3094560"/>
              <a:ext cx="2375640" cy="1391040"/>
            </a:xfrm>
            <a:custGeom>
              <a:avLst/>
              <a:gdLst>
                <a:gd name="textAreaLeft" fmla="*/ 0 w 2375640"/>
                <a:gd name="textAreaRight" fmla="*/ 2376000 w 2375640"/>
                <a:gd name="textAreaTop" fmla="*/ 0 h 1391040"/>
                <a:gd name="textAreaBottom" fmla="*/ 1391400 h 13910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200" b="1" strike="noStrike" spc="-1" dirty="0">
                  <a:solidFill>
                    <a:srgbClr val="000000"/>
                  </a:solidFill>
                  <a:latin typeface="Hanken Grotesk"/>
                </a:rPr>
                <a:t>Tip:</a:t>
              </a:r>
              <a:r>
                <a:rPr lang="nl-NL" sz="1000" b="1" strike="noStrike" spc="-1" dirty="0">
                  <a:solidFill>
                    <a:srgbClr val="000000"/>
                  </a:solidFill>
                  <a:latin typeface="Hanken Grotesk"/>
                </a:rPr>
                <a:t> </a:t>
              </a:r>
              <a:br>
                <a:rPr sz="1000" dirty="0"/>
              </a:br>
              <a:r>
                <a:rPr lang="nl-NL" sz="1000" b="0" strike="noStrike" spc="-1" dirty="0">
                  <a:solidFill>
                    <a:srgbClr val="000000"/>
                  </a:solidFill>
                  <a:latin typeface="Hanken Grotesk"/>
                </a:rPr>
                <a:t>Verwijder op de volgende pagina’s de </a:t>
              </a:r>
              <a:r>
                <a:rPr lang="nl-NL" sz="1000" spc="-1" dirty="0">
                  <a:solidFill>
                    <a:srgbClr val="000000"/>
                  </a:solidFill>
                  <a:latin typeface="Hanken Grotesk" pitchFamily="2" charset="77"/>
                </a:rPr>
                <a:t>hulpmiddelen</a:t>
              </a:r>
              <a:r>
                <a:rPr lang="nl-NL" sz="1000" b="0" strike="noStrike" spc="-1" dirty="0">
                  <a:solidFill>
                    <a:srgbClr val="000000"/>
                  </a:solidFill>
                  <a:latin typeface="Hanken Grotesk"/>
                </a:rPr>
                <a:t> en de schuin gedrukte tekst. Zo heb je direct slides om aan je organisatie te presenteren.</a:t>
              </a:r>
              <a:endParaRPr lang="en-US" sz="1000" b="0" strike="noStrike" spc="-1" dirty="0">
                <a:solidFill>
                  <a:srgbClr val="000000"/>
                </a:solidFill>
                <a:latin typeface="Arial"/>
              </a:endParaRPr>
            </a:p>
          </p:txBody>
        </p:sp>
      </p:grpSp>
      <p:sp>
        <p:nvSpPr>
          <p:cNvPr id="163" name="Tekstvak 12"/>
          <p:cNvSpPr/>
          <p:nvPr/>
        </p:nvSpPr>
        <p:spPr>
          <a:xfrm>
            <a:off x="920880" y="3094560"/>
            <a:ext cx="5040360" cy="2748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50000"/>
              </a:lnSpc>
              <a:spcBef>
                <a:spcPts val="125"/>
              </a:spcBef>
              <a:spcAft>
                <a:spcPts val="125"/>
              </a:spcAft>
            </a:pPr>
            <a:r>
              <a:rPr lang="nl-NL" sz="1600" b="1" strike="noStrike" spc="-1" dirty="0">
                <a:solidFill>
                  <a:schemeClr val="lt1"/>
                </a:solidFill>
                <a:latin typeface="Montserrat ExtraBold"/>
              </a:rPr>
              <a:t>3A.	Samenstelling projectgroep</a:t>
            </a:r>
            <a:endParaRPr lang="en-US" sz="1600" b="0" strike="noStrike" spc="-1" dirty="0">
              <a:solidFill>
                <a:srgbClr val="FFFFFF"/>
              </a:solidFill>
              <a:latin typeface="Arial"/>
            </a:endParaRPr>
          </a:p>
          <a:p>
            <a:pPr defTabSz="457200">
              <a:lnSpc>
                <a:spcPct val="150000"/>
              </a:lnSpc>
              <a:spcBef>
                <a:spcPts val="125"/>
              </a:spcBef>
              <a:spcAft>
                <a:spcPts val="125"/>
              </a:spcAft>
            </a:pPr>
            <a:r>
              <a:rPr lang="nl-NL" sz="1600" b="1" strike="noStrike" spc="-1" dirty="0">
                <a:solidFill>
                  <a:schemeClr val="lt1"/>
                </a:solidFill>
                <a:latin typeface="Montserrat ExtraBold"/>
              </a:rPr>
              <a:t>3B.	Planning en verantwoordelijkheden</a:t>
            </a:r>
            <a:endParaRPr lang="en-US" sz="1600" b="0" strike="noStrike" spc="-1" dirty="0">
              <a:solidFill>
                <a:srgbClr val="FFFFFF"/>
              </a:solidFill>
              <a:latin typeface="Arial"/>
            </a:endParaRPr>
          </a:p>
          <a:p>
            <a:pPr defTabSz="457200">
              <a:lnSpc>
                <a:spcPct val="150000"/>
              </a:lnSpc>
              <a:spcBef>
                <a:spcPts val="125"/>
              </a:spcBef>
              <a:spcAft>
                <a:spcPts val="125"/>
              </a:spcAft>
            </a:pPr>
            <a:r>
              <a:rPr lang="nl-NL" sz="1600" b="1" strike="noStrike" spc="-1" dirty="0">
                <a:solidFill>
                  <a:schemeClr val="lt1"/>
                </a:solidFill>
                <a:latin typeface="Montserrat ExtraBold"/>
              </a:rPr>
              <a:t>3C.	Stakeholderanalyse </a:t>
            </a:r>
            <a:endParaRPr lang="en-US" sz="1600" b="0" strike="noStrike" spc="-1" dirty="0">
              <a:solidFill>
                <a:srgbClr val="FFFFFF"/>
              </a:solidFill>
              <a:latin typeface="Arial"/>
            </a:endParaRPr>
          </a:p>
          <a:p>
            <a:pPr defTabSz="457200">
              <a:lnSpc>
                <a:spcPct val="150000"/>
              </a:lnSpc>
              <a:spcBef>
                <a:spcPts val="125"/>
              </a:spcBef>
              <a:spcAft>
                <a:spcPts val="125"/>
              </a:spcAft>
            </a:pPr>
            <a:r>
              <a:rPr lang="nl-NL" sz="1600" b="1" strike="noStrike" spc="-1" dirty="0">
                <a:solidFill>
                  <a:schemeClr val="lt1"/>
                </a:solidFill>
                <a:latin typeface="Montserrat ExtraBold"/>
              </a:rPr>
              <a:t>3D.	Randvoorwaarden </a:t>
            </a:r>
            <a:endParaRPr lang="en-US" sz="1600" b="0" strike="noStrike" spc="-1" dirty="0">
              <a:solidFill>
                <a:srgbClr val="FFFFFF"/>
              </a:solidFill>
              <a:latin typeface="Arial"/>
            </a:endParaRPr>
          </a:p>
          <a:p>
            <a:pPr defTabSz="457200">
              <a:lnSpc>
                <a:spcPct val="150000"/>
              </a:lnSpc>
              <a:spcBef>
                <a:spcPts val="125"/>
              </a:spcBef>
              <a:spcAft>
                <a:spcPts val="125"/>
              </a:spcAft>
            </a:pPr>
            <a:r>
              <a:rPr lang="nl-NL" sz="1600" b="1" strike="noStrike" spc="-1" dirty="0">
                <a:solidFill>
                  <a:schemeClr val="lt1"/>
                </a:solidFill>
                <a:latin typeface="Montserrat ExtraBold"/>
              </a:rPr>
              <a:t>3E.	Risico’s</a:t>
            </a:r>
            <a:endParaRPr lang="en-US" sz="1600" b="0" strike="noStrike" spc="-1" dirty="0">
              <a:solidFill>
                <a:srgbClr val="FFFFFF"/>
              </a:solidFill>
              <a:latin typeface="Arial"/>
            </a:endParaRPr>
          </a:p>
          <a:p>
            <a:pPr defTabSz="457200">
              <a:lnSpc>
                <a:spcPct val="150000"/>
              </a:lnSpc>
              <a:spcBef>
                <a:spcPts val="125"/>
              </a:spcBef>
              <a:spcAft>
                <a:spcPts val="125"/>
              </a:spcAft>
            </a:pPr>
            <a:r>
              <a:rPr lang="nl-NL" sz="1600" b="1" strike="noStrike" spc="-1" dirty="0">
                <a:solidFill>
                  <a:schemeClr val="lt1"/>
                </a:solidFill>
                <a:latin typeface="Montserrat ExtraBold"/>
              </a:rPr>
              <a:t>3F.	Evaluatie en monitoring</a:t>
            </a:r>
            <a:endParaRPr lang="en-US" sz="1600" b="0" strike="noStrike" spc="-1" dirty="0">
              <a:solidFill>
                <a:srgbClr val="FFFFFF"/>
              </a:solidFill>
              <a:latin typeface="Arial"/>
            </a:endParaRPr>
          </a:p>
          <a:p>
            <a:pPr defTabSz="457200">
              <a:lnSpc>
                <a:spcPct val="150000"/>
              </a:lnSpc>
              <a:spcBef>
                <a:spcPts val="125"/>
              </a:spcBef>
              <a:spcAft>
                <a:spcPts val="125"/>
              </a:spcAft>
            </a:pPr>
            <a:r>
              <a:rPr lang="nl-NL" sz="1600" b="1" strike="noStrike" spc="-1" dirty="0">
                <a:solidFill>
                  <a:schemeClr val="lt1"/>
                </a:solidFill>
                <a:latin typeface="Montserrat ExtraBold"/>
              </a:rPr>
              <a:t>3G.	Communicatieplan</a:t>
            </a:r>
            <a:endParaRPr lang="en-US" sz="1600" b="0" strike="noStrike" spc="-1" dirty="0">
              <a:solidFill>
                <a:srgbClr val="FFFFFF"/>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pic>
        <p:nvPicPr>
          <p:cNvPr id="164" name="Afbeelding 8"/>
          <p:cNvPicPr/>
          <p:nvPr/>
        </p:nvPicPr>
        <p:blipFill>
          <a:blip r:embed="rId3"/>
          <a:stretch/>
        </p:blipFill>
        <p:spPr>
          <a:xfrm>
            <a:off x="8678880" y="-7200"/>
            <a:ext cx="774360" cy="279000"/>
          </a:xfrm>
          <a:prstGeom prst="rect">
            <a:avLst/>
          </a:prstGeom>
          <a:ln w="0">
            <a:noFill/>
          </a:ln>
        </p:spPr>
      </p:pic>
      <p:sp>
        <p:nvSpPr>
          <p:cNvPr id="165"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3A. Samenstelling projectgroep</a:t>
            </a:r>
            <a:endParaRPr lang="en-US" sz="3200" b="0" strike="noStrike" spc="-1">
              <a:solidFill>
                <a:srgbClr val="000000"/>
              </a:solidFill>
              <a:latin typeface="Arial"/>
            </a:endParaRPr>
          </a:p>
        </p:txBody>
      </p:sp>
      <p:sp>
        <p:nvSpPr>
          <p:cNvPr id="166" name="Tekstvak 11"/>
          <p:cNvSpPr/>
          <p:nvPr/>
        </p:nvSpPr>
        <p:spPr>
          <a:xfrm>
            <a:off x="921600" y="1092240"/>
            <a:ext cx="8063280" cy="4129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Wie we nodig hebben om dit project goed uit te voeren: </a:t>
            </a:r>
            <a:endParaRPr lang="en-US" sz="1600" b="0" strike="noStrike" spc="-1" dirty="0">
              <a:solidFill>
                <a:srgbClr val="000000"/>
              </a:solidFill>
              <a:latin typeface="Arial"/>
            </a:endParaRPr>
          </a:p>
          <a:p>
            <a:pPr defTabSz="457200">
              <a:lnSpc>
                <a:spcPct val="100000"/>
              </a:lnSpc>
            </a:pPr>
            <a:r>
              <a:rPr lang="nl-NL" sz="1000" b="0" i="1" strike="noStrike" spc="-1" dirty="0">
                <a:solidFill>
                  <a:schemeClr val="dk1"/>
                </a:solidFill>
                <a:latin typeface="Hanken Grotesk"/>
              </a:rPr>
              <a:t>Voer de opdracht uit het werkboek uit om de tabel volledig in te vullen. </a:t>
            </a:r>
            <a:endParaRPr lang="en-US" sz="1000" b="0" strike="noStrike" spc="-1" dirty="0">
              <a:solidFill>
                <a:srgbClr val="000000"/>
              </a:solidFill>
              <a:latin typeface="Arial"/>
            </a:endParaRPr>
          </a:p>
        </p:txBody>
      </p:sp>
      <p:graphicFrame>
        <p:nvGraphicFramePr>
          <p:cNvPr id="167" name="Tabel 6"/>
          <p:cNvGraphicFramePr/>
          <p:nvPr>
            <p:extLst>
              <p:ext uri="{D42A27DB-BD31-4B8C-83A1-F6EECF244321}">
                <p14:modId xmlns:p14="http://schemas.microsoft.com/office/powerpoint/2010/main" val="1129239306"/>
              </p:ext>
            </p:extLst>
          </p:nvPr>
        </p:nvGraphicFramePr>
        <p:xfrm>
          <a:off x="921600" y="1762833"/>
          <a:ext cx="8063280" cy="4417200"/>
        </p:xfrm>
        <a:graphic>
          <a:graphicData uri="http://schemas.openxmlformats.org/drawingml/2006/table">
            <a:tbl>
              <a:tblPr/>
              <a:tblGrid>
                <a:gridCol w="1343880">
                  <a:extLst>
                    <a:ext uri="{9D8B030D-6E8A-4147-A177-3AD203B41FA5}">
                      <a16:colId xmlns:a16="http://schemas.microsoft.com/office/drawing/2014/main" val="20000"/>
                    </a:ext>
                  </a:extLst>
                </a:gridCol>
                <a:gridCol w="1343880">
                  <a:extLst>
                    <a:ext uri="{9D8B030D-6E8A-4147-A177-3AD203B41FA5}">
                      <a16:colId xmlns:a16="http://schemas.microsoft.com/office/drawing/2014/main" val="20001"/>
                    </a:ext>
                  </a:extLst>
                </a:gridCol>
                <a:gridCol w="1343880">
                  <a:extLst>
                    <a:ext uri="{9D8B030D-6E8A-4147-A177-3AD203B41FA5}">
                      <a16:colId xmlns:a16="http://schemas.microsoft.com/office/drawing/2014/main" val="20002"/>
                    </a:ext>
                  </a:extLst>
                </a:gridCol>
                <a:gridCol w="1343880">
                  <a:extLst>
                    <a:ext uri="{9D8B030D-6E8A-4147-A177-3AD203B41FA5}">
                      <a16:colId xmlns:a16="http://schemas.microsoft.com/office/drawing/2014/main" val="20003"/>
                    </a:ext>
                  </a:extLst>
                </a:gridCol>
                <a:gridCol w="1343880">
                  <a:extLst>
                    <a:ext uri="{9D8B030D-6E8A-4147-A177-3AD203B41FA5}">
                      <a16:colId xmlns:a16="http://schemas.microsoft.com/office/drawing/2014/main" val="20004"/>
                    </a:ext>
                  </a:extLst>
                </a:gridCol>
                <a:gridCol w="1343880">
                  <a:extLst>
                    <a:ext uri="{9D8B030D-6E8A-4147-A177-3AD203B41FA5}">
                      <a16:colId xmlns:a16="http://schemas.microsoft.com/office/drawing/2014/main" val="20005"/>
                    </a:ext>
                  </a:extLst>
                </a:gridCol>
              </a:tblGrid>
              <a:tr h="0">
                <a:tc>
                  <a:txBody>
                    <a:bodyPr/>
                    <a:lstStyle/>
                    <a:p>
                      <a:pPr defTabSz="914400">
                        <a:lnSpc>
                          <a:spcPct val="100000"/>
                        </a:lnSpc>
                        <a:tabLst>
                          <a:tab pos="0" algn="l"/>
                        </a:tabLst>
                      </a:pPr>
                      <a:r>
                        <a:rPr lang="nl-NL" sz="1000" b="1" strike="noStrike" spc="-1" dirty="0">
                          <a:solidFill>
                            <a:schemeClr val="dk1"/>
                          </a:solidFill>
                          <a:latin typeface="Hanken Grotesk"/>
                        </a:rPr>
                        <a:t>Welke rollen zijn nodig voor ons project?</a:t>
                      </a:r>
                      <a:endParaRPr lang="en-US" sz="1000" b="0" strike="noStrike" spc="-1" dirty="0">
                        <a:solidFill>
                          <a:srgbClr val="000000"/>
                        </a:solidFill>
                        <a:latin typeface="Arial"/>
                      </a:endParaRPr>
                    </a:p>
                  </a:txBody>
                  <a:tcPr marL="108000" marR="108000" marT="108000" marB="108000" anchor="b">
                    <a:lnL w="28080">
                      <a:noFill/>
                      <a:prstDash val="solid"/>
                    </a:lnL>
                    <a:lnR w="12240">
                      <a:noFill/>
                      <a:prstDash val="soli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pPr>
                      <a:r>
                        <a:rPr lang="nl-NL" sz="1000" b="1" strike="noStrike" spc="-1" dirty="0">
                          <a:solidFill>
                            <a:schemeClr val="dk1"/>
                          </a:solidFill>
                          <a:latin typeface="Hanken Grotesk"/>
                        </a:rPr>
                        <a:t>Wie vervult deze rol?</a:t>
                      </a:r>
                      <a:endParaRPr lang="en-US" sz="1000" b="0" strike="noStrike" spc="-1" dirty="0">
                        <a:solidFill>
                          <a:srgbClr val="000000"/>
                        </a:solidFill>
                        <a:latin typeface="Arial"/>
                      </a:endParaRPr>
                    </a:p>
                  </a:txBody>
                  <a:tcPr marL="108000" marR="108000" marT="108000" marB="108000" anchor="b">
                    <a:lnL w="12240">
                      <a:noFill/>
                      <a:prstDash val="solid"/>
                    </a:lnL>
                    <a:lnR w="12240">
                      <a:noFill/>
                      <a:prstDash val="soli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Welke taken voert deze persoon uit?</a:t>
                      </a:r>
                      <a:endParaRPr lang="en-US" sz="1000" b="0" strike="noStrike" spc="-1" dirty="0">
                        <a:solidFill>
                          <a:srgbClr val="000000"/>
                        </a:solidFill>
                        <a:latin typeface="Arial"/>
                      </a:endParaRPr>
                    </a:p>
                  </a:txBody>
                  <a:tcPr marL="108000" marR="108000" marT="108000" marB="108000" anchor="b">
                    <a:lnL w="12240">
                      <a:noFill/>
                      <a:prstDash val="solid"/>
                    </a:lnL>
                    <a:lnR w="12240">
                      <a:noFill/>
                      <a:prstDash val="soli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Hoeveel tijd is er beschikbaar voor deze taken?</a:t>
                      </a:r>
                      <a:endParaRPr lang="en-US" sz="1000" b="0" strike="noStrike" spc="-1" dirty="0">
                        <a:solidFill>
                          <a:srgbClr val="000000"/>
                        </a:solidFill>
                        <a:latin typeface="Arial"/>
                      </a:endParaRPr>
                    </a:p>
                  </a:txBody>
                  <a:tcPr marL="108000" marR="108000" marT="108000" marB="108000" anchor="b">
                    <a:lnL w="12240">
                      <a:noFill/>
                      <a:prstDash val="solid"/>
                    </a:lnL>
                    <a:lnR w="12240">
                      <a:noFill/>
                      <a:prstDash val="soli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Welke beslissingen kan deze persoon zelf nemen?</a:t>
                      </a:r>
                      <a:endParaRPr lang="en-US" sz="1000" b="0" strike="noStrike" spc="-1" dirty="0">
                        <a:solidFill>
                          <a:srgbClr val="000000"/>
                        </a:solidFill>
                        <a:latin typeface="Arial"/>
                      </a:endParaRPr>
                    </a:p>
                  </a:txBody>
                  <a:tcPr marL="108000" marR="108000" marT="108000" marB="108000" anchor="b">
                    <a:lnL w="12240">
                      <a:noFill/>
                      <a:prstDash val="solid"/>
                    </a:lnL>
                    <a:lnR w="12240">
                      <a:noFill/>
                      <a:prstDash val="soli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Waarover is afstemming nodig met anderen?</a:t>
                      </a:r>
                      <a:endParaRPr lang="en-US" sz="1000" b="0" strike="noStrike" spc="-1" dirty="0">
                        <a:solidFill>
                          <a:srgbClr val="000000"/>
                        </a:solidFill>
                        <a:latin typeface="Arial"/>
                      </a:endParaRPr>
                    </a:p>
                  </a:txBody>
                  <a:tcPr marL="108000" marR="108000" marT="108000" marB="108000" anchor="b">
                    <a:lnL w="12240">
                      <a:noFill/>
                      <a:prstDash val="solid"/>
                    </a:lnL>
                    <a:lnR w="12240">
                      <a:noFill/>
                      <a:prstDash val="soli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defTabSz="914400">
                        <a:lnSpc>
                          <a:spcPct val="100000"/>
                        </a:lnSpc>
                        <a:tabLst>
                          <a:tab pos="0" algn="l"/>
                        </a:tabLst>
                      </a:pPr>
                      <a:r>
                        <a:rPr lang="nl-NL" sz="1000" b="0" strike="noStrike" spc="-1" dirty="0">
                          <a:solidFill>
                            <a:schemeClr val="dk1"/>
                          </a:solidFill>
                          <a:latin typeface="Hanken Grotesk"/>
                        </a:rPr>
                        <a:t>Opdrachtgever</a:t>
                      </a:r>
                      <a:endParaRPr lang="en-US" sz="1000" b="0" strike="noStrike" spc="-1" dirty="0">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575" cap="flat" cmpd="sng" algn="ctr">
                      <a:solidFill>
                        <a:schemeClr val="bg1"/>
                      </a:solidFill>
                      <a:prstDash val="solid"/>
                      <a:round/>
                      <a:headEnd type="none" w="med" len="med"/>
                      <a:tailEnd type="none" w="med" len="med"/>
                    </a:lnT>
                    <a:lnB w="28080">
                      <a:solidFill>
                        <a:srgbClr val="FFFFFF"/>
                      </a:solidFill>
                      <a:prstDash val="solid"/>
                    </a:lnB>
                    <a:noFill/>
                  </a:tcPr>
                </a:tc>
                <a:tc>
                  <a:txBody>
                    <a:bodyPr/>
                    <a:lstStyle/>
                    <a:p>
                      <a:endParaRPr lang="nl-NL" sz="1000" b="0" strike="noStrike" spc="-1" dirty="0">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endParaRPr lang="nl-NL" sz="1000" b="0" strike="noStrike" spc="-1" dirty="0">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extLst>
                  <a:ext uri="{0D108BD9-81ED-4DB2-BD59-A6C34878D82A}">
                    <a16:rowId xmlns:a16="http://schemas.microsoft.com/office/drawing/2014/main" val="10001"/>
                  </a:ext>
                </a:extLst>
              </a:tr>
              <a:tr h="468000">
                <a:tc>
                  <a:txBody>
                    <a:bodyPr/>
                    <a:lstStyle/>
                    <a:p>
                      <a:pPr defTabSz="914400">
                        <a:lnSpc>
                          <a:spcPct val="100000"/>
                        </a:lnSpc>
                        <a:tabLst>
                          <a:tab pos="0" algn="l"/>
                        </a:tabLst>
                      </a:pPr>
                      <a:r>
                        <a:rPr lang="nl-NL" sz="1000" b="0" strike="noStrike" spc="-1" dirty="0">
                          <a:solidFill>
                            <a:schemeClr val="dk1"/>
                          </a:solidFill>
                          <a:latin typeface="Hanken Grotesk"/>
                          <a:ea typeface="Hanken Grotesk"/>
                        </a:rPr>
                        <a:t>Projectleider</a:t>
                      </a:r>
                      <a:endParaRPr lang="en-US" sz="1000" b="0" strike="noStrike" spc="-1" dirty="0">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dirty="0">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dirty="0">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dirty="0">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dirty="0">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2"/>
                  </a:ext>
                </a:extLst>
              </a:tr>
              <a:tr h="468000">
                <a:tc>
                  <a:txBody>
                    <a:bodyPr/>
                    <a:lstStyle/>
                    <a:p>
                      <a:pPr defTabSz="914400">
                        <a:lnSpc>
                          <a:spcPct val="100000"/>
                        </a:lnSpc>
                        <a:tabLst>
                          <a:tab pos="0" algn="l"/>
                        </a:tabLst>
                      </a:pPr>
                      <a:r>
                        <a:rPr lang="nl-NL" sz="1000" b="0" strike="noStrike" spc="-1">
                          <a:solidFill>
                            <a:schemeClr val="dk1"/>
                          </a:solidFill>
                          <a:latin typeface="Hanken Grotesk"/>
                          <a:ea typeface="Hanken Grotesk"/>
                        </a:rPr>
                        <a:t>Projectteamlid 1</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3"/>
                  </a:ext>
                </a:extLst>
              </a:tr>
              <a:tr h="468000">
                <a:tc>
                  <a:txBody>
                    <a:bodyPr/>
                    <a:lstStyle/>
                    <a:p>
                      <a:pPr defTabSz="914400">
                        <a:lnSpc>
                          <a:spcPct val="100000"/>
                        </a:lnSpc>
                        <a:tabLst>
                          <a:tab pos="0" algn="l"/>
                        </a:tabLst>
                      </a:pPr>
                      <a:r>
                        <a:rPr lang="nl-NL" sz="1000" b="0" strike="noStrike" spc="-1">
                          <a:solidFill>
                            <a:schemeClr val="dk1"/>
                          </a:solidFill>
                          <a:latin typeface="Hanken Grotesk"/>
                          <a:ea typeface="Hanken Grotesk"/>
                        </a:rPr>
                        <a:t>Projectteamlid 2</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4"/>
                  </a:ext>
                </a:extLst>
              </a:tr>
              <a:tr h="468000">
                <a:tc>
                  <a:txBody>
                    <a:bodyPr/>
                    <a:lstStyle/>
                    <a:p>
                      <a:pPr defTabSz="914400">
                        <a:lnSpc>
                          <a:spcPct val="100000"/>
                        </a:lnSpc>
                        <a:tabLst>
                          <a:tab pos="0" algn="l"/>
                        </a:tabLst>
                      </a:pPr>
                      <a:r>
                        <a:rPr lang="nl-NL" sz="1000" b="0" strike="noStrike" spc="-1">
                          <a:solidFill>
                            <a:schemeClr val="dk1"/>
                          </a:solidFill>
                          <a:latin typeface="Hanken Grotesk"/>
                          <a:ea typeface="Hanken Grotesk"/>
                        </a:rPr>
                        <a:t>Projectteamlid 3</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5"/>
                  </a:ext>
                </a:extLst>
              </a:tr>
              <a:tr h="468000">
                <a:tc>
                  <a:txBody>
                    <a:bodyPr/>
                    <a:lstStyle/>
                    <a:p>
                      <a:pPr defTabSz="914400">
                        <a:lnSpc>
                          <a:spcPct val="100000"/>
                        </a:lnSpc>
                        <a:tabLst>
                          <a:tab pos="0" algn="l"/>
                        </a:tabLst>
                      </a:pPr>
                      <a:r>
                        <a:rPr lang="nl-NL" sz="1000" b="0" strike="noStrike" spc="-1" dirty="0">
                          <a:solidFill>
                            <a:schemeClr val="dk1"/>
                          </a:solidFill>
                          <a:latin typeface="Hanken Grotesk"/>
                          <a:ea typeface="Hanken Grotesk"/>
                        </a:rPr>
                        <a:t>Collega van communicatie</a:t>
                      </a:r>
                      <a:endParaRPr lang="en-US" sz="1000" b="0" strike="noStrike" spc="-1" dirty="0">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6"/>
                  </a:ext>
                </a:extLst>
              </a:tr>
              <a:tr h="468000">
                <a:tc>
                  <a:txBody>
                    <a:bodyPr/>
                    <a:lstStyle/>
                    <a:p>
                      <a:pPr defTabSz="914400">
                        <a:lnSpc>
                          <a:spcPct val="100000"/>
                        </a:lnSpc>
                        <a:tabLst>
                          <a:tab pos="0" algn="l"/>
                        </a:tabLst>
                      </a:pPr>
                      <a:r>
                        <a:rPr lang="nl-NL" sz="1000" b="0" strike="noStrike" spc="-1">
                          <a:solidFill>
                            <a:schemeClr val="dk1"/>
                          </a:solidFill>
                          <a:latin typeface="Hanken Grotesk"/>
                          <a:ea typeface="Hanken Grotesk"/>
                        </a:rPr>
                        <a:t>Bij groter project: Programmamanager</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7"/>
                  </a:ext>
                </a:extLst>
              </a:tr>
              <a:tr h="468000">
                <a:tc>
                  <a:txBody>
                    <a:bodyPr/>
                    <a:lstStyle/>
                    <a:p>
                      <a:pPr defTabSz="914400">
                        <a:lnSpc>
                          <a:spcPct val="100000"/>
                        </a:lnSpc>
                        <a:tabLst>
                          <a:tab pos="0" algn="l"/>
                        </a:tabLst>
                      </a:pPr>
                      <a:r>
                        <a:rPr lang="nl-NL" sz="1000" b="0" strike="noStrike" spc="-1">
                          <a:solidFill>
                            <a:schemeClr val="dk1"/>
                          </a:solidFill>
                          <a:latin typeface="Hanken Grotesk"/>
                          <a:ea typeface="Hanken Grotesk"/>
                        </a:rPr>
                        <a:t>Bij groter project:</a:t>
                      </a:r>
                      <a:br>
                        <a:rPr sz="1000"/>
                      </a:br>
                      <a:r>
                        <a:rPr lang="nl-NL" sz="1000" b="0" strike="noStrike" spc="-1">
                          <a:solidFill>
                            <a:schemeClr val="dk1"/>
                          </a:solidFill>
                          <a:latin typeface="Hanken Grotesk"/>
                          <a:ea typeface="Hanken Grotesk"/>
                        </a:rPr>
                        <a:t>Sponsor</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tc>
                  <a:txBody>
                    <a:bodyPr/>
                    <a:lstStyle/>
                    <a:p>
                      <a:endParaRPr lang="nl-NL" sz="1000" b="0" strike="noStrike" spc="-1" dirty="0">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E4DE"/>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5F0B73F-E849-87D5-C53A-18FEDB1BF16E}"/>
              </a:ext>
            </a:extLst>
          </p:cNvPr>
          <p:cNvSpPr/>
          <p:nvPr/>
        </p:nvSpPr>
        <p:spPr>
          <a:xfrm>
            <a:off x="2128320" y="907920"/>
            <a:ext cx="5648760" cy="1953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6000" b="1" strike="noStrike" spc="-1" dirty="0">
                <a:solidFill>
                  <a:srgbClr val="D75035"/>
                </a:solidFill>
                <a:latin typeface="Montserrat ExtraBold"/>
              </a:rPr>
              <a:t>Start</a:t>
            </a:r>
            <a:endParaRPr lang="en-US" sz="6000" b="0" strike="noStrike" spc="-1" dirty="0">
              <a:solidFill>
                <a:srgbClr val="D75035"/>
              </a:solidFill>
              <a:latin typeface="Arial"/>
            </a:endParaRPr>
          </a:p>
          <a:p>
            <a:pPr algn="ctr" defTabSz="457200">
              <a:lnSpc>
                <a:spcPct val="100000"/>
              </a:lnSpc>
              <a:spcBef>
                <a:spcPts val="125"/>
              </a:spcBef>
              <a:spcAft>
                <a:spcPts val="125"/>
              </a:spcAft>
            </a:pPr>
            <a:r>
              <a:rPr lang="nl-NL" sz="3200" b="0" strike="noStrike" spc="-1" dirty="0">
                <a:latin typeface="Montserrat Medium"/>
              </a:rPr>
              <a:t>Introductie: Beginnen </a:t>
            </a:r>
            <a:endParaRPr lang="en-US" sz="3200" b="0" strike="noStrike" spc="-1" dirty="0">
              <a:latin typeface="Arial"/>
            </a:endParaRPr>
          </a:p>
          <a:p>
            <a:pPr algn="ctr" defTabSz="457200">
              <a:lnSpc>
                <a:spcPct val="100000"/>
              </a:lnSpc>
              <a:spcBef>
                <a:spcPts val="125"/>
              </a:spcBef>
              <a:spcAft>
                <a:spcPts val="125"/>
              </a:spcAft>
            </a:pPr>
            <a:r>
              <a:rPr lang="nl-NL" sz="3200" b="0" strike="noStrike" spc="-1" dirty="0">
                <a:latin typeface="Montserrat Medium"/>
              </a:rPr>
              <a:t>met zeggenschap</a:t>
            </a:r>
            <a:endParaRPr lang="en-US" sz="3200" b="0" strike="noStrike" spc="-1" dirty="0">
              <a:latin typeface="Arial"/>
            </a:endParaRPr>
          </a:p>
        </p:txBody>
      </p:sp>
      <p:sp>
        <p:nvSpPr>
          <p:cNvPr id="3" name="Tekstvak 12">
            <a:extLst>
              <a:ext uri="{FF2B5EF4-FFF2-40B4-BE49-F238E27FC236}">
                <a16:creationId xmlns:a16="http://schemas.microsoft.com/office/drawing/2014/main" id="{4BD5183B-4DA8-3649-50A0-EA33CD62F99B}"/>
              </a:ext>
            </a:extLst>
          </p:cNvPr>
          <p:cNvSpPr/>
          <p:nvPr/>
        </p:nvSpPr>
        <p:spPr>
          <a:xfrm>
            <a:off x="920880" y="3505680"/>
            <a:ext cx="5347080" cy="3268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50000"/>
              </a:lnSpc>
            </a:pPr>
            <a:r>
              <a:rPr lang="nl-NL" sz="1600" b="1" strike="noStrike" spc="-1" dirty="0">
                <a:latin typeface="Montserrat ExtraBold"/>
              </a:rPr>
              <a:t>0A.	Basiskennis zeggenschap</a:t>
            </a:r>
            <a:endParaRPr lang="en-US" sz="16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sp>
        <p:nvSpPr>
          <p:cNvPr id="168" name="Tekstvak 2"/>
          <p:cNvSpPr/>
          <p:nvPr/>
        </p:nvSpPr>
        <p:spPr>
          <a:xfrm>
            <a:off x="920880" y="375120"/>
            <a:ext cx="8064000" cy="975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3B.1 Planning en verantwoordelijkheden</a:t>
            </a:r>
            <a:endParaRPr lang="en-US" sz="3200" b="0" strike="noStrike" spc="-1">
              <a:solidFill>
                <a:srgbClr val="000000"/>
              </a:solidFill>
              <a:latin typeface="Arial"/>
            </a:endParaRPr>
          </a:p>
        </p:txBody>
      </p:sp>
      <p:sp>
        <p:nvSpPr>
          <p:cNvPr id="169" name="Tekstvak 11"/>
          <p:cNvSpPr/>
          <p:nvPr/>
        </p:nvSpPr>
        <p:spPr>
          <a:xfrm>
            <a:off x="681120" y="1565862"/>
            <a:ext cx="8783280" cy="42575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Deel 1. Wat onze belangrijkste mijlpalen zijn:</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000" b="0" i="1" strike="noStrike" spc="-1" dirty="0">
                <a:solidFill>
                  <a:schemeClr val="dk1"/>
                </a:solidFill>
                <a:latin typeface="Hanken Grotesk"/>
              </a:rPr>
              <a:t>Je kunt gebruikmaken van deze tabel. Of delete de tabel en plaats hier jullie eigen overzicht of een foto van de planning.</a:t>
            </a:r>
            <a:endParaRPr lang="en-US" sz="1000" b="0" strike="noStrike" spc="-1" dirty="0">
              <a:solidFill>
                <a:srgbClr val="000000"/>
              </a:solidFill>
              <a:latin typeface="Arial"/>
            </a:endParaRPr>
          </a:p>
        </p:txBody>
      </p:sp>
      <p:pic>
        <p:nvPicPr>
          <p:cNvPr id="170" name="Afbeelding 3"/>
          <p:cNvPicPr/>
          <p:nvPr/>
        </p:nvPicPr>
        <p:blipFill>
          <a:blip r:embed="rId2"/>
          <a:stretch/>
        </p:blipFill>
        <p:spPr>
          <a:xfrm>
            <a:off x="8678880" y="-7200"/>
            <a:ext cx="774360" cy="279000"/>
          </a:xfrm>
          <a:prstGeom prst="rect">
            <a:avLst/>
          </a:prstGeom>
          <a:ln w="0">
            <a:noFill/>
          </a:ln>
        </p:spPr>
      </p:pic>
      <p:sp>
        <p:nvSpPr>
          <p:cNvPr id="171" name="Rectangle 1"/>
          <p:cNvSpPr/>
          <p:nvPr/>
        </p:nvSpPr>
        <p:spPr>
          <a:xfrm>
            <a:off x="681120" y="1733040"/>
            <a:ext cx="9905760" cy="64080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r>
              <a:rPr lang="nl-NL" sz="1800" b="0" strike="noStrike" spc="-1">
                <a:solidFill>
                  <a:schemeClr val="dk1"/>
                </a:solidFill>
                <a:latin typeface="Hanken Grotesk"/>
              </a:rPr>
              <a:t> </a:t>
            </a:r>
            <a:endParaRPr lang="en-US" sz="1800" b="0" strike="noStrike" spc="-1">
              <a:solidFill>
                <a:srgbClr val="000000"/>
              </a:solidFill>
              <a:latin typeface="Arial"/>
            </a:endParaRPr>
          </a:p>
          <a:p>
            <a:pPr defTabSz="914400">
              <a:lnSpc>
                <a:spcPct val="100000"/>
              </a:lnSpc>
              <a:tabLst>
                <a:tab pos="0" algn="l"/>
              </a:tabLst>
            </a:pPr>
            <a:endParaRPr lang="en-US" sz="1800" b="0" strike="noStrike" spc="-1">
              <a:solidFill>
                <a:srgbClr val="000000"/>
              </a:solidFill>
              <a:latin typeface="Arial"/>
            </a:endParaRPr>
          </a:p>
        </p:txBody>
      </p:sp>
      <p:graphicFrame>
        <p:nvGraphicFramePr>
          <p:cNvPr id="172" name="Tabel 5"/>
          <p:cNvGraphicFramePr/>
          <p:nvPr>
            <p:extLst>
              <p:ext uri="{D42A27DB-BD31-4B8C-83A1-F6EECF244321}">
                <p14:modId xmlns:p14="http://schemas.microsoft.com/office/powerpoint/2010/main" val="1389220419"/>
              </p:ext>
            </p:extLst>
          </p:nvPr>
        </p:nvGraphicFramePr>
        <p:xfrm>
          <a:off x="681120" y="2188800"/>
          <a:ext cx="8543160" cy="4124520"/>
        </p:xfrm>
        <a:graphic>
          <a:graphicData uri="http://schemas.openxmlformats.org/drawingml/2006/table">
            <a:tbl>
              <a:tblPr/>
              <a:tblGrid>
                <a:gridCol w="1233720">
                  <a:extLst>
                    <a:ext uri="{9D8B030D-6E8A-4147-A177-3AD203B41FA5}">
                      <a16:colId xmlns:a16="http://schemas.microsoft.com/office/drawing/2014/main" val="20000"/>
                    </a:ext>
                  </a:extLst>
                </a:gridCol>
                <a:gridCol w="609120">
                  <a:extLst>
                    <a:ext uri="{9D8B030D-6E8A-4147-A177-3AD203B41FA5}">
                      <a16:colId xmlns:a16="http://schemas.microsoft.com/office/drawing/2014/main" val="20001"/>
                    </a:ext>
                  </a:extLst>
                </a:gridCol>
                <a:gridCol w="609120">
                  <a:extLst>
                    <a:ext uri="{9D8B030D-6E8A-4147-A177-3AD203B41FA5}">
                      <a16:colId xmlns:a16="http://schemas.microsoft.com/office/drawing/2014/main" val="20002"/>
                    </a:ext>
                  </a:extLst>
                </a:gridCol>
                <a:gridCol w="609120">
                  <a:extLst>
                    <a:ext uri="{9D8B030D-6E8A-4147-A177-3AD203B41FA5}">
                      <a16:colId xmlns:a16="http://schemas.microsoft.com/office/drawing/2014/main" val="20003"/>
                    </a:ext>
                  </a:extLst>
                </a:gridCol>
                <a:gridCol w="609120">
                  <a:extLst>
                    <a:ext uri="{9D8B030D-6E8A-4147-A177-3AD203B41FA5}">
                      <a16:colId xmlns:a16="http://schemas.microsoft.com/office/drawing/2014/main" val="20004"/>
                    </a:ext>
                  </a:extLst>
                </a:gridCol>
                <a:gridCol w="609120">
                  <a:extLst>
                    <a:ext uri="{9D8B030D-6E8A-4147-A177-3AD203B41FA5}">
                      <a16:colId xmlns:a16="http://schemas.microsoft.com/office/drawing/2014/main" val="20005"/>
                    </a:ext>
                  </a:extLst>
                </a:gridCol>
                <a:gridCol w="609120">
                  <a:extLst>
                    <a:ext uri="{9D8B030D-6E8A-4147-A177-3AD203B41FA5}">
                      <a16:colId xmlns:a16="http://schemas.microsoft.com/office/drawing/2014/main" val="20006"/>
                    </a:ext>
                  </a:extLst>
                </a:gridCol>
                <a:gridCol w="609120">
                  <a:extLst>
                    <a:ext uri="{9D8B030D-6E8A-4147-A177-3AD203B41FA5}">
                      <a16:colId xmlns:a16="http://schemas.microsoft.com/office/drawing/2014/main" val="20007"/>
                    </a:ext>
                  </a:extLst>
                </a:gridCol>
                <a:gridCol w="609120">
                  <a:extLst>
                    <a:ext uri="{9D8B030D-6E8A-4147-A177-3AD203B41FA5}">
                      <a16:colId xmlns:a16="http://schemas.microsoft.com/office/drawing/2014/main" val="20008"/>
                    </a:ext>
                  </a:extLst>
                </a:gridCol>
                <a:gridCol w="609120">
                  <a:extLst>
                    <a:ext uri="{9D8B030D-6E8A-4147-A177-3AD203B41FA5}">
                      <a16:colId xmlns:a16="http://schemas.microsoft.com/office/drawing/2014/main" val="20009"/>
                    </a:ext>
                  </a:extLst>
                </a:gridCol>
                <a:gridCol w="609120">
                  <a:extLst>
                    <a:ext uri="{9D8B030D-6E8A-4147-A177-3AD203B41FA5}">
                      <a16:colId xmlns:a16="http://schemas.microsoft.com/office/drawing/2014/main" val="20010"/>
                    </a:ext>
                  </a:extLst>
                </a:gridCol>
                <a:gridCol w="609120">
                  <a:extLst>
                    <a:ext uri="{9D8B030D-6E8A-4147-A177-3AD203B41FA5}">
                      <a16:colId xmlns:a16="http://schemas.microsoft.com/office/drawing/2014/main" val="20011"/>
                    </a:ext>
                  </a:extLst>
                </a:gridCol>
                <a:gridCol w="609120">
                  <a:extLst>
                    <a:ext uri="{9D8B030D-6E8A-4147-A177-3AD203B41FA5}">
                      <a16:colId xmlns:a16="http://schemas.microsoft.com/office/drawing/2014/main" val="20012"/>
                    </a:ext>
                  </a:extLst>
                </a:gridCol>
              </a:tblGrid>
              <a:tr h="308880">
                <a:tc>
                  <a:txBody>
                    <a:bodyPr/>
                    <a:lstStyle/>
                    <a:p>
                      <a:pPr algn="ctr" defTabSz="914400">
                        <a:lnSpc>
                          <a:spcPts val="1426"/>
                        </a:lnSpc>
                      </a:pPr>
                      <a:r>
                        <a:rPr lang="en-US" sz="1000" b="0" strike="noStrike" spc="-1">
                          <a:solidFill>
                            <a:srgbClr val="FFFFFF"/>
                          </a:solidFill>
                          <a:latin typeface="Montserrat"/>
                        </a:rPr>
                        <a:t>​</a:t>
                      </a:r>
                      <a:endParaRPr lang="en-US" sz="1000" b="0" strike="noStrike" spc="-1">
                        <a:solidFill>
                          <a:srgbClr val="FFFFFF"/>
                        </a:solidFill>
                        <a:latin typeface="Arial"/>
                      </a:endParaRPr>
                    </a:p>
                  </a:txBody>
                  <a:tcPr marL="74880" marR="74880" anchor="ctr">
                    <a:lnL w="18720">
                      <a:solidFill>
                        <a:srgbClr val="FFFFFF"/>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gridSpan="4">
                  <a:txBody>
                    <a:bodyPr/>
                    <a:lstStyle/>
                    <a:p>
                      <a:pPr algn="ctr" defTabSz="914400">
                        <a:lnSpc>
                          <a:spcPts val="1800"/>
                        </a:lnSpc>
                      </a:pPr>
                      <a:r>
                        <a:rPr lang="en-US" sz="900" b="1" strike="noStrike" spc="-1">
                          <a:solidFill>
                            <a:srgbClr val="FFFFFF"/>
                          </a:solidFill>
                          <a:latin typeface="Montserrat"/>
                        </a:rPr>
                        <a:t>​2026</a:t>
                      </a:r>
                      <a:endParaRPr lang="en-US" sz="9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4">
                  <a:txBody>
                    <a:bodyPr/>
                    <a:lstStyle/>
                    <a:p>
                      <a:pPr algn="ctr" defTabSz="914400">
                        <a:lnSpc>
                          <a:spcPts val="1049"/>
                        </a:lnSpc>
                      </a:pPr>
                      <a:r>
                        <a:rPr lang="nl-NL" sz="900" b="1" strike="noStrike" spc="-1">
                          <a:solidFill>
                            <a:srgbClr val="FFFFFF"/>
                          </a:solidFill>
                          <a:latin typeface="Montserrat"/>
                        </a:rPr>
                        <a:t>2027</a:t>
                      </a:r>
                      <a:r>
                        <a:rPr lang="nl-NL" sz="900" b="1" strike="noStrike" spc="-1">
                          <a:solidFill>
                            <a:srgbClr val="000000"/>
                          </a:solidFill>
                          <a:latin typeface="Montserrat"/>
                        </a:rPr>
                        <a:t>​</a:t>
                      </a:r>
                      <a:endParaRPr lang="en-US" sz="9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4">
                  <a:txBody>
                    <a:bodyPr/>
                    <a:lstStyle/>
                    <a:p>
                      <a:pPr algn="ctr" defTabSz="914400">
                        <a:lnSpc>
                          <a:spcPts val="1049"/>
                        </a:lnSpc>
                      </a:pPr>
                      <a:r>
                        <a:rPr lang="nl-NL" sz="900" b="1" strike="noStrike" spc="-1">
                          <a:solidFill>
                            <a:srgbClr val="FFFFFF"/>
                          </a:solidFill>
                          <a:latin typeface="Montserrat"/>
                        </a:rPr>
                        <a:t>2028</a:t>
                      </a:r>
                      <a:r>
                        <a:rPr lang="nl-NL" sz="900" b="1" strike="noStrike" spc="-1">
                          <a:solidFill>
                            <a:srgbClr val="000000"/>
                          </a:solidFill>
                          <a:latin typeface="Montserrat"/>
                        </a:rPr>
                        <a:t>​</a:t>
                      </a:r>
                      <a:endParaRPr lang="en-US" sz="900" b="0" strike="noStrike" spc="-1">
                        <a:solidFill>
                          <a:srgbClr val="FFFFFF"/>
                        </a:solidFill>
                        <a:latin typeface="Arial"/>
                      </a:endParaRPr>
                    </a:p>
                  </a:txBody>
                  <a:tcPr marL="74880" marR="74880" anchor="ctr">
                    <a:lnL w="18720">
                      <a:solidFill>
                        <a:srgbClr val="DAE6E7"/>
                      </a:solidFill>
                      <a:prstDash val="solid"/>
                    </a:lnL>
                    <a:lnR w="18720">
                      <a:solidFill>
                        <a:srgbClr val="FFFFFF"/>
                      </a:solidFill>
                      <a:prstDash val="solid"/>
                    </a:lnR>
                    <a:lnT w="18720">
                      <a:solidFill>
                        <a:srgbClr val="FFFFFF"/>
                      </a:solidFill>
                      <a:prstDash val="solid"/>
                    </a:lnT>
                    <a:lnB w="18720">
                      <a:solidFill>
                        <a:srgbClr val="DAE6E7"/>
                      </a:solidFill>
                      <a:prstDash val="solid"/>
                    </a:lnB>
                    <a:solidFill>
                      <a:srgbClr val="62969E"/>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295200">
                <a:tc>
                  <a:txBody>
                    <a:bodyPr/>
                    <a:lstStyle/>
                    <a:p>
                      <a:pPr algn="ctr" defTabSz="914400">
                        <a:lnSpc>
                          <a:spcPts val="1650"/>
                        </a:lnSpc>
                      </a:pPr>
                      <a:r>
                        <a:rPr lang="nl-NL" sz="1050" b="1" strike="noStrike" spc="-1">
                          <a:solidFill>
                            <a:srgbClr val="FFFFFF"/>
                          </a:solidFill>
                          <a:latin typeface="Montserrat"/>
                        </a:rPr>
                        <a:t>Mijlpalen</a:t>
                      </a:r>
                      <a:endParaRPr lang="en-US" sz="1050" b="0" strike="noStrike" spc="-1">
                        <a:solidFill>
                          <a:srgbClr val="FFFFFF"/>
                        </a:solidFill>
                        <a:latin typeface="Arial"/>
                      </a:endParaRPr>
                    </a:p>
                  </a:txBody>
                  <a:tcPr marL="74880" marR="74880" anchor="ctr">
                    <a:lnL w="18720">
                      <a:solidFill>
                        <a:srgbClr val="FFFFFF"/>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Q1</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Q2</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Q3</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Q4</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Q1</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Q2</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Q3</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Q4</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Q1</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Q2</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Q3</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700" b="0" strike="noStrike" spc="-1">
                          <a:solidFill>
                            <a:srgbClr val="FFFFFF"/>
                          </a:solidFill>
                          <a:latin typeface="Montserrat"/>
                        </a:rPr>
                        <a:t>Q4</a:t>
                      </a:r>
                      <a:r>
                        <a:rPr lang="nl-NL" sz="700" b="0" strike="noStrike" spc="-1">
                          <a:solidFill>
                            <a:srgbClr val="000000"/>
                          </a:solidFill>
                          <a:latin typeface="Montserrat"/>
                        </a:rPr>
                        <a:t>​</a:t>
                      </a:r>
                      <a:endParaRPr lang="en-US" sz="700" b="0" strike="noStrike" spc="-1">
                        <a:solidFill>
                          <a:srgbClr val="FFFFFF"/>
                        </a:solidFill>
                        <a:latin typeface="Arial"/>
                      </a:endParaRPr>
                    </a:p>
                  </a:txBody>
                  <a:tcPr marL="74880" marR="74880" anchor="ctr">
                    <a:lnL w="18720">
                      <a:solidFill>
                        <a:srgbClr val="DAE6E7"/>
                      </a:solidFill>
                      <a:prstDash val="solid"/>
                    </a:lnL>
                    <a:lnR w="18720">
                      <a:solidFill>
                        <a:srgbClr val="FFFFFF"/>
                      </a:solidFill>
                      <a:prstDash val="solid"/>
                    </a:lnR>
                    <a:lnT w="18720">
                      <a:solidFill>
                        <a:srgbClr val="DAE6E7"/>
                      </a:solidFill>
                      <a:prstDash val="solid"/>
                    </a:lnT>
                    <a:lnB w="18720">
                      <a:solidFill>
                        <a:srgbClr val="FFFFFF"/>
                      </a:solidFill>
                      <a:prstDash val="solid"/>
                    </a:lnB>
                    <a:solidFill>
                      <a:srgbClr val="62969E"/>
                    </a:solidFill>
                  </a:tcPr>
                </a:tc>
                <a:extLst>
                  <a:ext uri="{0D108BD9-81ED-4DB2-BD59-A6C34878D82A}">
                    <a16:rowId xmlns:a16="http://schemas.microsoft.com/office/drawing/2014/main" val="10001"/>
                  </a:ext>
                </a:extLst>
              </a:tr>
              <a:tr h="259560">
                <a:tc>
                  <a:txBody>
                    <a:bodyPr/>
                    <a:lstStyle/>
                    <a:p>
                      <a:endParaRPr lang="nl-NL"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dirty="0">
                          <a:solidFill>
                            <a:schemeClr val="dk1"/>
                          </a:solidFill>
                          <a:latin typeface="Aptos"/>
                        </a:rPr>
                        <a:t>​</a:t>
                      </a:r>
                      <a:endParaRPr lang="en-US" sz="800" b="0" strike="noStrike" spc="-1" dirty="0">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2"/>
                  </a:ext>
                </a:extLst>
              </a:tr>
              <a:tr h="259560">
                <a:tc>
                  <a:txBody>
                    <a:bodyPr/>
                    <a:lstStyle/>
                    <a:p>
                      <a:endParaRPr lang="nl-NL"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3"/>
                  </a:ext>
                </a:extLst>
              </a:tr>
              <a:tr h="259560">
                <a:tc>
                  <a:txBody>
                    <a:bodyPr/>
                    <a:lstStyle/>
                    <a:p>
                      <a:endParaRPr lang="nl-NL"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dirty="0">
                          <a:solidFill>
                            <a:schemeClr val="dk1"/>
                          </a:solidFill>
                          <a:latin typeface="Aptos"/>
                        </a:rPr>
                        <a:t>​</a:t>
                      </a:r>
                      <a:endParaRPr lang="en-US" sz="800" b="0" strike="noStrike" spc="-1" dirty="0">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4"/>
                  </a:ext>
                </a:extLst>
              </a:tr>
              <a:tr h="259560">
                <a:tc>
                  <a:txBody>
                    <a:bodyPr/>
                    <a:lstStyle/>
                    <a:p>
                      <a:endParaRPr lang="en-US"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5"/>
                  </a:ext>
                </a:extLst>
              </a:tr>
              <a:tr h="259560">
                <a:tc>
                  <a:txBody>
                    <a:bodyPr/>
                    <a:lstStyle/>
                    <a:p>
                      <a:endParaRPr lang="en-US"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6"/>
                  </a:ext>
                </a:extLst>
              </a:tr>
              <a:tr h="259560">
                <a:tc>
                  <a:txBody>
                    <a:bodyPr/>
                    <a:lstStyle/>
                    <a:p>
                      <a:endParaRPr lang="en-US"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7"/>
                  </a:ext>
                </a:extLst>
              </a:tr>
              <a:tr h="259560">
                <a:tc>
                  <a:txBody>
                    <a:bodyPr/>
                    <a:lstStyle/>
                    <a:p>
                      <a:endParaRPr lang="en-US"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8"/>
                  </a:ext>
                </a:extLst>
              </a:tr>
              <a:tr h="259560">
                <a:tc>
                  <a:txBody>
                    <a:bodyPr/>
                    <a:lstStyle/>
                    <a:p>
                      <a:endParaRPr lang="en-US"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9"/>
                  </a:ext>
                </a:extLst>
              </a:tr>
              <a:tr h="259560">
                <a:tc>
                  <a:txBody>
                    <a:bodyPr/>
                    <a:lstStyle/>
                    <a:p>
                      <a:endParaRPr lang="en-US"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10"/>
                  </a:ext>
                </a:extLst>
              </a:tr>
              <a:tr h="259560">
                <a:tc>
                  <a:txBody>
                    <a:bodyPr/>
                    <a:lstStyle/>
                    <a:p>
                      <a:endParaRPr lang="en-US" sz="1500" b="0" strike="noStrike" spc="-1">
                        <a:solidFill>
                          <a:schemeClr val="dk1"/>
                        </a:solidFill>
                        <a:latin typeface="Aptos"/>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11"/>
                  </a:ext>
                </a:extLst>
              </a:tr>
              <a:tr h="0">
                <a:tc>
                  <a:txBody>
                    <a:bodyPr/>
                    <a:lstStyle/>
                    <a:p>
                      <a:endParaRPr lang="en-US" sz="1500" b="0" strike="noStrike" spc="-1">
                        <a:solidFill>
                          <a:schemeClr val="dk1"/>
                        </a:solidFill>
                        <a:latin typeface="Aptos"/>
                      </a:endParaRPr>
                    </a:p>
                  </a:txBody>
                  <a:tcPr marL="74880" marR="74880" anchor="ctr">
                    <a:lnL w="18720">
                      <a:solidFill>
                        <a:srgbClr val="FFFFFF"/>
                      </a:solidFill>
                      <a:prstDash val="soli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a:solidFill>
                            <a:schemeClr val="dk1"/>
                          </a:solidFill>
                          <a:latin typeface="Aptos"/>
                        </a:rPr>
                        <a:t>​</a:t>
                      </a:r>
                      <a:endParaRPr lang="en-US" sz="800" b="0" strike="noStrike" spc="-1">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dirty="0">
                          <a:solidFill>
                            <a:schemeClr val="dk1"/>
                          </a:solidFill>
                          <a:latin typeface="Aptos"/>
                        </a:rPr>
                        <a:t>​</a:t>
                      </a:r>
                      <a:endParaRPr lang="en-US" sz="800" b="0" strike="noStrike" spc="-1" dirty="0">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dirty="0">
                          <a:solidFill>
                            <a:schemeClr val="dk1"/>
                          </a:solidFill>
                          <a:latin typeface="Aptos"/>
                        </a:rPr>
                        <a:t>​</a:t>
                      </a:r>
                      <a:endParaRPr lang="en-US" sz="800" b="0" strike="noStrike" spc="-1" dirty="0">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dirty="0">
                          <a:solidFill>
                            <a:schemeClr val="dk1"/>
                          </a:solidFill>
                          <a:latin typeface="Aptos"/>
                        </a:rPr>
                        <a:t>​</a:t>
                      </a:r>
                      <a:endParaRPr lang="en-US" sz="800" b="0" strike="noStrike" spc="-1" dirty="0">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dirty="0">
                          <a:solidFill>
                            <a:schemeClr val="dk1"/>
                          </a:solidFill>
                          <a:latin typeface="Aptos"/>
                        </a:rPr>
                        <a:t>​</a:t>
                      </a:r>
                      <a:endParaRPr lang="en-US" sz="800" b="0" strike="noStrike" spc="-1" dirty="0">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dirty="0">
                          <a:solidFill>
                            <a:schemeClr val="dk1"/>
                          </a:solidFill>
                          <a:latin typeface="Aptos"/>
                        </a:rPr>
                        <a:t>​</a:t>
                      </a:r>
                      <a:endParaRPr lang="en-US" sz="800" b="0" strike="noStrike" spc="-1" dirty="0">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noFill/>
                  </a:tcPr>
                </a:tc>
                <a:tc>
                  <a:txBody>
                    <a:bodyPr/>
                    <a:lstStyle/>
                    <a:p>
                      <a:pPr algn="ctr" defTabSz="914400">
                        <a:lnSpc>
                          <a:spcPts val="1349"/>
                        </a:lnSpc>
                      </a:pPr>
                      <a:r>
                        <a:rPr lang="en-US" sz="800" b="0" strike="noStrike" spc="-1" dirty="0">
                          <a:solidFill>
                            <a:schemeClr val="dk1"/>
                          </a:solidFill>
                          <a:latin typeface="Aptos"/>
                        </a:rPr>
                        <a:t>​</a:t>
                      </a:r>
                      <a:endParaRPr lang="en-US" sz="800" b="0" strike="noStrike" spc="-1" dirty="0">
                        <a:solidFill>
                          <a:srgbClr val="000000"/>
                        </a:solidFill>
                        <a:latin typeface="Arial"/>
                      </a:endParaRPr>
                    </a:p>
                  </a:txBody>
                  <a:tcPr marL="74880" marR="74880" anchor="ctr">
                    <a:lnL w="18720" cap="flat" cmpd="sng" algn="ctr">
                      <a:solidFill>
                        <a:srgbClr val="FFFFFF"/>
                      </a:solidFill>
                      <a:prstDash val="solid"/>
                      <a:round/>
                      <a:headEnd type="none" w="med" len="med"/>
                      <a:tailEnd type="none" w="med" len="med"/>
                    </a:lnL>
                    <a:lnR w="18720">
                      <a:solidFill>
                        <a:srgbClr val="FFFFFF"/>
                      </a:solidFill>
                      <a:prstDash val="solid"/>
                    </a:lnR>
                    <a:lnT w="18720" cap="flat" cmpd="sng" algn="ctr">
                      <a:solidFill>
                        <a:srgbClr val="FFFFFF"/>
                      </a:solidFill>
                      <a:prstDash val="solid"/>
                      <a:round/>
                      <a:headEnd type="none" w="med" len="med"/>
                      <a:tailEnd type="none" w="med" len="med"/>
                    </a:lnT>
                    <a:lnB w="18720">
                      <a:solidFill>
                        <a:srgbClr val="FFFFFF"/>
                      </a:solidFill>
                      <a:prstDash val="solid"/>
                    </a:lnB>
                    <a:noFill/>
                  </a:tcPr>
                </a:tc>
                <a:extLst>
                  <a:ext uri="{0D108BD9-81ED-4DB2-BD59-A6C34878D82A}">
                    <a16:rowId xmlns:a16="http://schemas.microsoft.com/office/drawing/2014/main" val="10015"/>
                  </a:ext>
                </a:extLst>
              </a:tr>
            </a:tbl>
          </a:graphicData>
        </a:graphic>
      </p:graphicFrame>
      <p:grpSp>
        <p:nvGrpSpPr>
          <p:cNvPr id="173" name="Groep 1"/>
          <p:cNvGrpSpPr/>
          <p:nvPr/>
        </p:nvGrpSpPr>
        <p:grpSpPr>
          <a:xfrm>
            <a:off x="7670160" y="5222160"/>
            <a:ext cx="1940040" cy="1271880"/>
            <a:chOff x="7670160" y="5222160"/>
            <a:chExt cx="1940040" cy="1271880"/>
          </a:xfrm>
        </p:grpSpPr>
        <p:sp>
          <p:nvSpPr>
            <p:cNvPr id="174" name="Rechthoek 5"/>
            <p:cNvSpPr/>
            <p:nvPr/>
          </p:nvSpPr>
          <p:spPr>
            <a:xfrm>
              <a:off x="7670160" y="5594040"/>
              <a:ext cx="1940040" cy="900000"/>
            </a:xfrm>
            <a:custGeom>
              <a:avLst/>
              <a:gdLst>
                <a:gd name="textAreaLeft" fmla="*/ 0 w 1940040"/>
                <a:gd name="textAreaRight" fmla="*/ 1940400 w 1940040"/>
                <a:gd name="textAreaTop" fmla="*/ 0 h 900000"/>
                <a:gd name="textAreaBottom" fmla="*/ 900360 h 90000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62969E"/>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solidFill>
                    <a:schemeClr val="bg1"/>
                  </a:solidFill>
                  <a:latin typeface="Hanken Grotesk"/>
                </a:rPr>
                <a:t>Gebruik</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hulpmiddel</a:t>
              </a:r>
              <a:r>
                <a:rPr lang="en-GB" sz="1000" b="0" strike="noStrike" spc="-1" dirty="0">
                  <a:solidFill>
                    <a:schemeClr val="bg1"/>
                  </a:solidFill>
                  <a:latin typeface="Hanken Grotesk"/>
                </a:rPr>
                <a:t> </a:t>
              </a:r>
              <a:r>
                <a:rPr lang="en-GB" sz="1000" b="1" strike="noStrike" spc="-1" dirty="0">
                  <a:solidFill>
                    <a:schemeClr val="bg1"/>
                  </a:solidFill>
                  <a:latin typeface="Hanken Grotesk"/>
                </a:rPr>
                <a:t>‘</a:t>
              </a:r>
              <a:r>
                <a:rPr lang="en-GB" sz="1000" b="1" u="sng" strike="noStrike" spc="-1" dirty="0">
                  <a:solidFill>
                    <a:schemeClr val="bg1"/>
                  </a:solidFill>
                  <a:uFillTx/>
                  <a:latin typeface="Hanken Grotesk"/>
                  <a:hlinkClick r:id="rId3">
                    <a:extLst>
                      <a:ext uri="{A12FA001-AC4F-418D-AE19-62706E023703}">
                        <ahyp:hlinkClr xmlns:ahyp="http://schemas.microsoft.com/office/drawing/2018/hyperlinkcolor" val="tx"/>
                      </a:ext>
                    </a:extLst>
                  </a:hlinkClick>
                </a:rPr>
                <a:t>Draaiboek</a:t>
              </a:r>
              <a:r>
                <a:rPr lang="en-GB" sz="1000" b="1" i="1" strike="noStrike" spc="-1" dirty="0">
                  <a:solidFill>
                    <a:schemeClr val="bg1"/>
                  </a:solidFill>
                  <a:uFillTx/>
                  <a:latin typeface="Hanken Grotesk"/>
                </a:rPr>
                <a:t>’</a:t>
              </a:r>
              <a:r>
                <a:rPr lang="en-GB" sz="1000" b="1" strike="noStrike" spc="-1" dirty="0">
                  <a:solidFill>
                    <a:schemeClr val="bg1"/>
                  </a:solidFill>
                  <a:latin typeface="Hanken Grotesk"/>
                </a:rPr>
                <a:t> </a:t>
              </a:r>
              <a:r>
                <a:rPr lang="en-GB" sz="1000" b="0" strike="noStrike" spc="-1" dirty="0" err="1">
                  <a:solidFill>
                    <a:schemeClr val="bg1"/>
                  </a:solidFill>
                  <a:latin typeface="Hanken Grotesk"/>
                </a:rPr>
                <a:t>bij</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maken</a:t>
              </a:r>
              <a:r>
                <a:rPr lang="en-GB" sz="1000" b="0" strike="noStrike" spc="-1" dirty="0">
                  <a:solidFill>
                    <a:schemeClr val="bg1"/>
                  </a:solidFill>
                  <a:latin typeface="Hanken Grotesk"/>
                </a:rPr>
                <a:t> van </a:t>
              </a:r>
              <a:r>
                <a:rPr lang="en-GB" sz="1000" b="0" strike="noStrike" spc="-1" dirty="0" err="1">
                  <a:solidFill>
                    <a:schemeClr val="bg1"/>
                  </a:solidFill>
                  <a:latin typeface="Hanken Grotesk"/>
                </a:rPr>
                <a:t>deze</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opdracht</a:t>
              </a:r>
              <a:r>
                <a:rPr lang="en-GB" sz="1000" b="0" strike="noStrike" spc="-1" dirty="0">
                  <a:solidFill>
                    <a:schemeClr val="bg1"/>
                  </a:solidFill>
                  <a:latin typeface="Hanken Grotesk"/>
                </a:rPr>
                <a:t>.</a:t>
              </a:r>
              <a:endParaRPr lang="en-US" sz="1000" b="0" strike="noStrike" spc="-1" dirty="0">
                <a:solidFill>
                  <a:schemeClr val="bg1"/>
                </a:solidFill>
                <a:latin typeface="Arial"/>
              </a:endParaRPr>
            </a:p>
          </p:txBody>
        </p:sp>
        <p:sp>
          <p:nvSpPr>
            <p:cNvPr id="175" name="Driehoek 8"/>
            <p:cNvSpPr/>
            <p:nvPr/>
          </p:nvSpPr>
          <p:spPr>
            <a:xfrm rot="20168400">
              <a:off x="7978320" y="5280480"/>
              <a:ext cx="380520" cy="436320"/>
            </a:xfrm>
            <a:prstGeom prst="triangle">
              <a:avLst>
                <a:gd name="adj" fmla="val 50000"/>
              </a:avLst>
            </a:prstGeom>
            <a:solidFill>
              <a:srgbClr val="62969E"/>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sp>
        <p:nvSpPr>
          <p:cNvPr id="176" name="Tekstvak 1"/>
          <p:cNvSpPr/>
          <p:nvPr/>
        </p:nvSpPr>
        <p:spPr>
          <a:xfrm>
            <a:off x="920880" y="375120"/>
            <a:ext cx="8064000" cy="975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3B.2 Planning en verantwoordelijkheden</a:t>
            </a:r>
            <a:endParaRPr lang="en-US" sz="3200" b="0" strike="noStrike" spc="-1">
              <a:solidFill>
                <a:srgbClr val="000000"/>
              </a:solidFill>
              <a:latin typeface="Arial"/>
            </a:endParaRPr>
          </a:p>
        </p:txBody>
      </p:sp>
      <p:pic>
        <p:nvPicPr>
          <p:cNvPr id="177" name="Afbeelding 3"/>
          <p:cNvPicPr/>
          <p:nvPr/>
        </p:nvPicPr>
        <p:blipFill>
          <a:blip r:embed="rId3"/>
          <a:stretch/>
        </p:blipFill>
        <p:spPr>
          <a:xfrm>
            <a:off x="8678880" y="-7200"/>
            <a:ext cx="774360" cy="279000"/>
          </a:xfrm>
          <a:prstGeom prst="rect">
            <a:avLst/>
          </a:prstGeom>
          <a:ln w="0">
            <a:noFill/>
          </a:ln>
        </p:spPr>
      </p:pic>
      <p:sp>
        <p:nvSpPr>
          <p:cNvPr id="178" name="Rectangle 1"/>
          <p:cNvSpPr/>
          <p:nvPr/>
        </p:nvSpPr>
        <p:spPr>
          <a:xfrm>
            <a:off x="681120" y="1702800"/>
            <a:ext cx="9905760" cy="64080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r>
              <a:rPr lang="nl-NL" sz="1800" b="0" strike="noStrike" spc="-1">
                <a:solidFill>
                  <a:schemeClr val="dk1"/>
                </a:solidFill>
                <a:latin typeface="Hanken Grotesk"/>
              </a:rPr>
              <a:t> </a:t>
            </a:r>
            <a:endParaRPr lang="en-US" sz="1800" b="0" strike="noStrike" spc="-1">
              <a:solidFill>
                <a:srgbClr val="000000"/>
              </a:solidFill>
              <a:latin typeface="Arial"/>
            </a:endParaRPr>
          </a:p>
          <a:p>
            <a:pPr defTabSz="914400">
              <a:lnSpc>
                <a:spcPct val="100000"/>
              </a:lnSpc>
              <a:tabLst>
                <a:tab pos="0" algn="l"/>
              </a:tabLst>
            </a:pPr>
            <a:endParaRPr lang="en-US" sz="1800" b="0" strike="noStrike" spc="-1">
              <a:solidFill>
                <a:srgbClr val="000000"/>
              </a:solidFill>
              <a:latin typeface="Arial"/>
            </a:endParaRPr>
          </a:p>
        </p:txBody>
      </p:sp>
      <p:graphicFrame>
        <p:nvGraphicFramePr>
          <p:cNvPr id="179" name="Tabel 4"/>
          <p:cNvGraphicFramePr/>
          <p:nvPr/>
        </p:nvGraphicFramePr>
        <p:xfrm>
          <a:off x="681120" y="2186280"/>
          <a:ext cx="8537400" cy="3607182"/>
        </p:xfrm>
        <a:graphic>
          <a:graphicData uri="http://schemas.openxmlformats.org/drawingml/2006/table">
            <a:tbl>
              <a:tblPr/>
              <a:tblGrid>
                <a:gridCol w="1775880">
                  <a:extLst>
                    <a:ext uri="{9D8B030D-6E8A-4147-A177-3AD203B41FA5}">
                      <a16:colId xmlns:a16="http://schemas.microsoft.com/office/drawing/2014/main" val="20000"/>
                    </a:ext>
                  </a:extLst>
                </a:gridCol>
                <a:gridCol w="737640">
                  <a:extLst>
                    <a:ext uri="{9D8B030D-6E8A-4147-A177-3AD203B41FA5}">
                      <a16:colId xmlns:a16="http://schemas.microsoft.com/office/drawing/2014/main" val="20001"/>
                    </a:ext>
                  </a:extLst>
                </a:gridCol>
                <a:gridCol w="701640">
                  <a:extLst>
                    <a:ext uri="{9D8B030D-6E8A-4147-A177-3AD203B41FA5}">
                      <a16:colId xmlns:a16="http://schemas.microsoft.com/office/drawing/2014/main" val="20002"/>
                    </a:ext>
                  </a:extLst>
                </a:gridCol>
                <a:gridCol w="221760">
                  <a:extLst>
                    <a:ext uri="{9D8B030D-6E8A-4147-A177-3AD203B41FA5}">
                      <a16:colId xmlns:a16="http://schemas.microsoft.com/office/drawing/2014/main" val="20003"/>
                    </a:ext>
                  </a:extLst>
                </a:gridCol>
                <a:gridCol w="221760">
                  <a:extLst>
                    <a:ext uri="{9D8B030D-6E8A-4147-A177-3AD203B41FA5}">
                      <a16:colId xmlns:a16="http://schemas.microsoft.com/office/drawing/2014/main" val="20004"/>
                    </a:ext>
                  </a:extLst>
                </a:gridCol>
                <a:gridCol w="221760">
                  <a:extLst>
                    <a:ext uri="{9D8B030D-6E8A-4147-A177-3AD203B41FA5}">
                      <a16:colId xmlns:a16="http://schemas.microsoft.com/office/drawing/2014/main" val="20005"/>
                    </a:ext>
                  </a:extLst>
                </a:gridCol>
                <a:gridCol w="221760">
                  <a:extLst>
                    <a:ext uri="{9D8B030D-6E8A-4147-A177-3AD203B41FA5}">
                      <a16:colId xmlns:a16="http://schemas.microsoft.com/office/drawing/2014/main" val="20006"/>
                    </a:ext>
                  </a:extLst>
                </a:gridCol>
                <a:gridCol w="221760">
                  <a:extLst>
                    <a:ext uri="{9D8B030D-6E8A-4147-A177-3AD203B41FA5}">
                      <a16:colId xmlns:a16="http://schemas.microsoft.com/office/drawing/2014/main" val="20007"/>
                    </a:ext>
                  </a:extLst>
                </a:gridCol>
                <a:gridCol w="221760">
                  <a:extLst>
                    <a:ext uri="{9D8B030D-6E8A-4147-A177-3AD203B41FA5}">
                      <a16:colId xmlns:a16="http://schemas.microsoft.com/office/drawing/2014/main" val="20008"/>
                    </a:ext>
                  </a:extLst>
                </a:gridCol>
                <a:gridCol w="221760">
                  <a:extLst>
                    <a:ext uri="{9D8B030D-6E8A-4147-A177-3AD203B41FA5}">
                      <a16:colId xmlns:a16="http://schemas.microsoft.com/office/drawing/2014/main" val="20009"/>
                    </a:ext>
                  </a:extLst>
                </a:gridCol>
                <a:gridCol w="221760">
                  <a:extLst>
                    <a:ext uri="{9D8B030D-6E8A-4147-A177-3AD203B41FA5}">
                      <a16:colId xmlns:a16="http://schemas.microsoft.com/office/drawing/2014/main" val="20010"/>
                    </a:ext>
                  </a:extLst>
                </a:gridCol>
                <a:gridCol w="221760">
                  <a:extLst>
                    <a:ext uri="{9D8B030D-6E8A-4147-A177-3AD203B41FA5}">
                      <a16:colId xmlns:a16="http://schemas.microsoft.com/office/drawing/2014/main" val="20011"/>
                    </a:ext>
                  </a:extLst>
                </a:gridCol>
                <a:gridCol w="221760">
                  <a:extLst>
                    <a:ext uri="{9D8B030D-6E8A-4147-A177-3AD203B41FA5}">
                      <a16:colId xmlns:a16="http://schemas.microsoft.com/office/drawing/2014/main" val="20012"/>
                    </a:ext>
                  </a:extLst>
                </a:gridCol>
                <a:gridCol w="221760">
                  <a:extLst>
                    <a:ext uri="{9D8B030D-6E8A-4147-A177-3AD203B41FA5}">
                      <a16:colId xmlns:a16="http://schemas.microsoft.com/office/drawing/2014/main" val="20013"/>
                    </a:ext>
                  </a:extLst>
                </a:gridCol>
                <a:gridCol w="221760">
                  <a:extLst>
                    <a:ext uri="{9D8B030D-6E8A-4147-A177-3AD203B41FA5}">
                      <a16:colId xmlns:a16="http://schemas.microsoft.com/office/drawing/2014/main" val="20014"/>
                    </a:ext>
                  </a:extLst>
                </a:gridCol>
                <a:gridCol w="221760">
                  <a:extLst>
                    <a:ext uri="{9D8B030D-6E8A-4147-A177-3AD203B41FA5}">
                      <a16:colId xmlns:a16="http://schemas.microsoft.com/office/drawing/2014/main" val="20015"/>
                    </a:ext>
                  </a:extLst>
                </a:gridCol>
                <a:gridCol w="221760">
                  <a:extLst>
                    <a:ext uri="{9D8B030D-6E8A-4147-A177-3AD203B41FA5}">
                      <a16:colId xmlns:a16="http://schemas.microsoft.com/office/drawing/2014/main" val="20016"/>
                    </a:ext>
                  </a:extLst>
                </a:gridCol>
                <a:gridCol w="221760">
                  <a:extLst>
                    <a:ext uri="{9D8B030D-6E8A-4147-A177-3AD203B41FA5}">
                      <a16:colId xmlns:a16="http://schemas.microsoft.com/office/drawing/2014/main" val="20017"/>
                    </a:ext>
                  </a:extLst>
                </a:gridCol>
                <a:gridCol w="221760">
                  <a:extLst>
                    <a:ext uri="{9D8B030D-6E8A-4147-A177-3AD203B41FA5}">
                      <a16:colId xmlns:a16="http://schemas.microsoft.com/office/drawing/2014/main" val="20018"/>
                    </a:ext>
                  </a:extLst>
                </a:gridCol>
                <a:gridCol w="221760">
                  <a:extLst>
                    <a:ext uri="{9D8B030D-6E8A-4147-A177-3AD203B41FA5}">
                      <a16:colId xmlns:a16="http://schemas.microsoft.com/office/drawing/2014/main" val="20019"/>
                    </a:ext>
                  </a:extLst>
                </a:gridCol>
                <a:gridCol w="221760">
                  <a:extLst>
                    <a:ext uri="{9D8B030D-6E8A-4147-A177-3AD203B41FA5}">
                      <a16:colId xmlns:a16="http://schemas.microsoft.com/office/drawing/2014/main" val="20020"/>
                    </a:ext>
                  </a:extLst>
                </a:gridCol>
                <a:gridCol w="221760">
                  <a:extLst>
                    <a:ext uri="{9D8B030D-6E8A-4147-A177-3AD203B41FA5}">
                      <a16:colId xmlns:a16="http://schemas.microsoft.com/office/drawing/2014/main" val="20021"/>
                    </a:ext>
                  </a:extLst>
                </a:gridCol>
                <a:gridCol w="221760">
                  <a:extLst>
                    <a:ext uri="{9D8B030D-6E8A-4147-A177-3AD203B41FA5}">
                      <a16:colId xmlns:a16="http://schemas.microsoft.com/office/drawing/2014/main" val="20022"/>
                    </a:ext>
                  </a:extLst>
                </a:gridCol>
                <a:gridCol w="221760">
                  <a:extLst>
                    <a:ext uri="{9D8B030D-6E8A-4147-A177-3AD203B41FA5}">
                      <a16:colId xmlns:a16="http://schemas.microsoft.com/office/drawing/2014/main" val="20023"/>
                    </a:ext>
                  </a:extLst>
                </a:gridCol>
                <a:gridCol w="221760">
                  <a:extLst>
                    <a:ext uri="{9D8B030D-6E8A-4147-A177-3AD203B41FA5}">
                      <a16:colId xmlns:a16="http://schemas.microsoft.com/office/drawing/2014/main" val="20024"/>
                    </a:ext>
                  </a:extLst>
                </a:gridCol>
                <a:gridCol w="221760">
                  <a:extLst>
                    <a:ext uri="{9D8B030D-6E8A-4147-A177-3AD203B41FA5}">
                      <a16:colId xmlns:a16="http://schemas.microsoft.com/office/drawing/2014/main" val="20025"/>
                    </a:ext>
                  </a:extLst>
                </a:gridCol>
                <a:gridCol w="221760">
                  <a:extLst>
                    <a:ext uri="{9D8B030D-6E8A-4147-A177-3AD203B41FA5}">
                      <a16:colId xmlns:a16="http://schemas.microsoft.com/office/drawing/2014/main" val="20026"/>
                    </a:ext>
                  </a:extLst>
                </a:gridCol>
              </a:tblGrid>
              <a:tr h="225720">
                <a:tc>
                  <a:txBody>
                    <a:bodyPr/>
                    <a:lstStyle/>
                    <a:p>
                      <a:pPr algn="ctr" defTabSz="914400">
                        <a:lnSpc>
                          <a:spcPts val="1426"/>
                        </a:lnSpc>
                      </a:pPr>
                      <a:r>
                        <a:rPr lang="en-US" sz="600" b="0" strike="noStrike" spc="-1">
                          <a:solidFill>
                            <a:srgbClr val="FFFFFF"/>
                          </a:solidFill>
                          <a:latin typeface="Montserrat"/>
                        </a:rPr>
                        <a:t>​</a:t>
                      </a:r>
                      <a:endParaRPr lang="en-US" sz="600" b="0" strike="noStrike" spc="-1">
                        <a:solidFill>
                          <a:srgbClr val="FFFFFF"/>
                        </a:solidFill>
                        <a:latin typeface="Arial"/>
                      </a:endParaRPr>
                    </a:p>
                  </a:txBody>
                  <a:tcPr marL="68400" marR="68400" anchor="ctr">
                    <a:lnL w="18720">
                      <a:solidFill>
                        <a:srgbClr val="FFFFFF"/>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a:txBody>
                    <a:bodyPr/>
                    <a:lstStyle/>
                    <a:p>
                      <a:pPr algn="ctr" defTabSz="914400">
                        <a:lnSpc>
                          <a:spcPts val="1426"/>
                        </a:lnSpc>
                      </a:pPr>
                      <a:r>
                        <a:rPr lang="en-US" sz="600" b="0" strike="noStrike" spc="-1">
                          <a:solidFill>
                            <a:srgbClr val="FFFFFF"/>
                          </a:solidFill>
                          <a:latin typeface="Montserrat"/>
                        </a:rPr>
                        <a:t>​</a:t>
                      </a:r>
                      <a:endParaRPr lang="en-US" sz="6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a:txBody>
                    <a:bodyPr/>
                    <a:lstStyle/>
                    <a:p>
                      <a:pPr algn="ctr" defTabSz="914400">
                        <a:lnSpc>
                          <a:spcPts val="1426"/>
                        </a:lnSpc>
                      </a:pPr>
                      <a:r>
                        <a:rPr lang="en-US" sz="600" b="0" strike="noStrike" spc="-1">
                          <a:solidFill>
                            <a:srgbClr val="FFFFFF"/>
                          </a:solidFill>
                          <a:latin typeface="Montserrat"/>
                        </a:rPr>
                        <a:t>​</a:t>
                      </a:r>
                      <a:endParaRPr lang="en-US" sz="6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gridSpan="4">
                  <a:txBody>
                    <a:bodyPr/>
                    <a:lstStyle/>
                    <a:p>
                      <a:pPr algn="ctr" defTabSz="914400">
                        <a:lnSpc>
                          <a:spcPts val="1650"/>
                        </a:lnSpc>
                      </a:pPr>
                      <a:r>
                        <a:rPr lang="nl-NL" sz="900" b="1" strike="noStrike" spc="-1">
                          <a:solidFill>
                            <a:srgbClr val="FFFFFF"/>
                          </a:solidFill>
                          <a:latin typeface="Montserrat"/>
                        </a:rPr>
                        <a:t>mnd</a:t>
                      </a:r>
                      <a:r>
                        <a:rPr lang="nl-NL" sz="900" b="0" strike="noStrike" spc="-1">
                          <a:solidFill>
                            <a:srgbClr val="000000"/>
                          </a:solidFill>
                          <a:latin typeface="Montserrat"/>
                        </a:rPr>
                        <a:t>​</a:t>
                      </a:r>
                      <a:endParaRPr lang="en-US" sz="9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4">
                  <a:txBody>
                    <a:bodyPr/>
                    <a:lstStyle/>
                    <a:p>
                      <a:pPr algn="ctr" defTabSz="914400">
                        <a:lnSpc>
                          <a:spcPts val="1650"/>
                        </a:lnSpc>
                      </a:pPr>
                      <a:r>
                        <a:rPr lang="nl-NL" sz="900" b="1" strike="noStrike" spc="-1">
                          <a:solidFill>
                            <a:srgbClr val="FFFFFF"/>
                          </a:solidFill>
                          <a:latin typeface="Montserrat"/>
                        </a:rPr>
                        <a:t>mnd</a:t>
                      </a:r>
                      <a:r>
                        <a:rPr lang="nl-NL" sz="900" b="0" strike="noStrike" spc="-1">
                          <a:solidFill>
                            <a:srgbClr val="000000"/>
                          </a:solidFill>
                          <a:latin typeface="Montserrat"/>
                        </a:rPr>
                        <a:t>​</a:t>
                      </a:r>
                      <a:endParaRPr lang="en-US" sz="9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4">
                  <a:txBody>
                    <a:bodyPr/>
                    <a:lstStyle/>
                    <a:p>
                      <a:pPr algn="ctr" defTabSz="914400">
                        <a:lnSpc>
                          <a:spcPts val="1650"/>
                        </a:lnSpc>
                      </a:pPr>
                      <a:r>
                        <a:rPr lang="nl-NL" sz="900" b="1" strike="noStrike" spc="-1">
                          <a:solidFill>
                            <a:srgbClr val="FFFFFF"/>
                          </a:solidFill>
                          <a:latin typeface="Montserrat"/>
                        </a:rPr>
                        <a:t>mnd</a:t>
                      </a:r>
                      <a:r>
                        <a:rPr lang="nl-NL" sz="900" b="0" strike="noStrike" spc="-1">
                          <a:solidFill>
                            <a:srgbClr val="000000"/>
                          </a:solidFill>
                          <a:latin typeface="Montserrat"/>
                        </a:rPr>
                        <a:t>​</a:t>
                      </a:r>
                      <a:endParaRPr lang="en-US" sz="9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4">
                  <a:txBody>
                    <a:bodyPr/>
                    <a:lstStyle/>
                    <a:p>
                      <a:pPr algn="ctr" defTabSz="914400">
                        <a:lnSpc>
                          <a:spcPts val="1650"/>
                        </a:lnSpc>
                      </a:pPr>
                      <a:r>
                        <a:rPr lang="nl-NL" sz="900" b="1" strike="noStrike" spc="-1">
                          <a:solidFill>
                            <a:srgbClr val="FFFFFF"/>
                          </a:solidFill>
                          <a:latin typeface="Montserrat"/>
                        </a:rPr>
                        <a:t>mnd</a:t>
                      </a:r>
                      <a:r>
                        <a:rPr lang="nl-NL" sz="900" b="0" strike="noStrike" spc="-1">
                          <a:solidFill>
                            <a:srgbClr val="000000"/>
                          </a:solidFill>
                          <a:latin typeface="Montserrat"/>
                        </a:rPr>
                        <a:t>​</a:t>
                      </a:r>
                      <a:endParaRPr lang="en-US" sz="9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4">
                  <a:txBody>
                    <a:bodyPr/>
                    <a:lstStyle/>
                    <a:p>
                      <a:pPr algn="ctr" defTabSz="914400">
                        <a:lnSpc>
                          <a:spcPts val="1650"/>
                        </a:lnSpc>
                      </a:pPr>
                      <a:r>
                        <a:rPr lang="nl-NL" sz="900" b="1" strike="noStrike" spc="-1">
                          <a:solidFill>
                            <a:srgbClr val="FFFFFF"/>
                          </a:solidFill>
                          <a:latin typeface="Montserrat"/>
                        </a:rPr>
                        <a:t>mnd</a:t>
                      </a:r>
                      <a:r>
                        <a:rPr lang="nl-NL" sz="900" b="0" strike="noStrike" spc="-1">
                          <a:solidFill>
                            <a:srgbClr val="000000"/>
                          </a:solidFill>
                          <a:latin typeface="Montserrat"/>
                        </a:rPr>
                        <a:t>​</a:t>
                      </a:r>
                      <a:endParaRPr lang="en-US" sz="9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62969E"/>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4">
                  <a:txBody>
                    <a:bodyPr/>
                    <a:lstStyle/>
                    <a:p>
                      <a:pPr algn="ctr" defTabSz="914400">
                        <a:lnSpc>
                          <a:spcPts val="1650"/>
                        </a:lnSpc>
                      </a:pPr>
                      <a:r>
                        <a:rPr lang="nl-NL" sz="900" b="1" strike="noStrike" spc="-1">
                          <a:solidFill>
                            <a:srgbClr val="FFFFFF"/>
                          </a:solidFill>
                          <a:latin typeface="Montserrat"/>
                        </a:rPr>
                        <a:t>mnd</a:t>
                      </a:r>
                      <a:r>
                        <a:rPr lang="nl-NL" sz="900" b="0" strike="noStrike" spc="-1">
                          <a:solidFill>
                            <a:srgbClr val="000000"/>
                          </a:solidFill>
                          <a:latin typeface="Montserrat"/>
                        </a:rPr>
                        <a:t>​</a:t>
                      </a:r>
                      <a:endParaRPr lang="en-US" sz="900" b="0" strike="noStrike" spc="-1">
                        <a:solidFill>
                          <a:srgbClr val="FFFFFF"/>
                        </a:solidFill>
                        <a:latin typeface="Arial"/>
                      </a:endParaRPr>
                    </a:p>
                  </a:txBody>
                  <a:tcPr marL="68400" marR="68400" anchor="ctr">
                    <a:lnL w="18720">
                      <a:solidFill>
                        <a:srgbClr val="DAE6E7"/>
                      </a:solidFill>
                      <a:prstDash val="solid"/>
                    </a:lnL>
                    <a:lnR w="18720">
                      <a:solidFill>
                        <a:srgbClr val="FFFFFF"/>
                      </a:solidFill>
                      <a:prstDash val="solid"/>
                    </a:lnR>
                    <a:lnT w="18720">
                      <a:solidFill>
                        <a:srgbClr val="FFFFFF"/>
                      </a:solidFill>
                      <a:prstDash val="solid"/>
                    </a:lnT>
                    <a:lnB w="18720">
                      <a:solidFill>
                        <a:srgbClr val="DAE6E7"/>
                      </a:solidFill>
                      <a:prstDash val="solid"/>
                    </a:lnB>
                    <a:solidFill>
                      <a:srgbClr val="62969E"/>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275040">
                <a:tc>
                  <a:txBody>
                    <a:bodyPr/>
                    <a:lstStyle/>
                    <a:p>
                      <a:pPr algn="ctr" defTabSz="914400">
                        <a:lnSpc>
                          <a:spcPts val="1650"/>
                        </a:lnSpc>
                      </a:pPr>
                      <a:r>
                        <a:rPr lang="nl-NL" sz="900" b="1" strike="noStrike" spc="-1">
                          <a:solidFill>
                            <a:srgbClr val="FFFFFF"/>
                          </a:solidFill>
                          <a:latin typeface="Montserrat"/>
                        </a:rPr>
                        <a:t>Wat</a:t>
                      </a:r>
                      <a:r>
                        <a:rPr lang="nl-NL" sz="900" b="0" strike="noStrike" spc="-1">
                          <a:solidFill>
                            <a:srgbClr val="000000"/>
                          </a:solidFill>
                          <a:latin typeface="Montserrat"/>
                        </a:rPr>
                        <a:t>​</a:t>
                      </a:r>
                      <a:endParaRPr lang="en-US" sz="900" b="0" strike="noStrike" spc="-1">
                        <a:solidFill>
                          <a:srgbClr val="FFFFFF"/>
                        </a:solidFill>
                        <a:latin typeface="Arial"/>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650"/>
                        </a:lnSpc>
                      </a:pPr>
                      <a:r>
                        <a:rPr lang="nl-NL" sz="900" b="1" strike="noStrike" spc="-1">
                          <a:solidFill>
                            <a:srgbClr val="FFFFFF"/>
                          </a:solidFill>
                          <a:latin typeface="Montserrat"/>
                        </a:rPr>
                        <a:t>Wie</a:t>
                      </a:r>
                      <a:r>
                        <a:rPr lang="nl-NL" sz="900" b="0" strike="noStrike" spc="-1">
                          <a:solidFill>
                            <a:srgbClr val="000000"/>
                          </a:solidFill>
                          <a:latin typeface="Montserrat"/>
                        </a:rPr>
                        <a:t>​</a:t>
                      </a:r>
                      <a:endParaRPr lang="en-US" sz="9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650"/>
                        </a:lnSpc>
                      </a:pPr>
                      <a:r>
                        <a:rPr lang="nl-NL" sz="900" b="1" strike="noStrike" spc="-1">
                          <a:solidFill>
                            <a:srgbClr val="FFFFFF"/>
                          </a:solidFill>
                          <a:latin typeface="Montserrat"/>
                        </a:rPr>
                        <a:t>Deadline</a:t>
                      </a:r>
                      <a:r>
                        <a:rPr lang="nl-NL" sz="900" b="0" strike="noStrike" spc="-1">
                          <a:solidFill>
                            <a:srgbClr val="000000"/>
                          </a:solidFill>
                          <a:latin typeface="Montserrat"/>
                        </a:rPr>
                        <a:t>​</a:t>
                      </a:r>
                      <a:endParaRPr lang="en-US" sz="9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62969E"/>
                    </a:solidFill>
                  </a:tcPr>
                </a:tc>
                <a:tc>
                  <a:txBody>
                    <a:bodyPr/>
                    <a:lstStyle/>
                    <a:p>
                      <a:pPr algn="ctr" defTabSz="914400">
                        <a:lnSpc>
                          <a:spcPts val="1049"/>
                        </a:lnSpc>
                      </a:pPr>
                      <a:r>
                        <a:rPr lang="nl-NL" sz="400" b="0" strike="noStrike" spc="-1">
                          <a:solidFill>
                            <a:srgbClr val="FFFFFF"/>
                          </a:solidFill>
                          <a:latin typeface="Montserrat"/>
                        </a:rPr>
                        <a:t>wk</a:t>
                      </a:r>
                      <a:r>
                        <a:rPr lang="nl-NL" sz="400" b="0" strike="noStrike" spc="-1">
                          <a:solidFill>
                            <a:srgbClr val="000000"/>
                          </a:solidFill>
                          <a:latin typeface="Montserrat"/>
                        </a:rPr>
                        <a:t>​</a:t>
                      </a:r>
                      <a:endParaRPr lang="en-US" sz="400" b="0" strike="noStrike" spc="-1">
                        <a:solidFill>
                          <a:srgbClr val="FFFFFF"/>
                        </a:solidFill>
                        <a:latin typeface="Arial"/>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FFFFFF"/>
                      </a:solidFill>
                      <a:prstDash val="solid"/>
                    </a:lnB>
                    <a:solidFill>
                      <a:srgbClr val="62969E"/>
                    </a:solidFill>
                  </a:tcPr>
                </a:tc>
                <a:extLst>
                  <a:ext uri="{0D108BD9-81ED-4DB2-BD59-A6C34878D82A}">
                    <a16:rowId xmlns:a16="http://schemas.microsoft.com/office/drawing/2014/main" val="10001"/>
                  </a:ext>
                </a:extLst>
              </a:tr>
              <a:tr h="196920">
                <a:tc>
                  <a:txBody>
                    <a:bodyPr/>
                    <a:lstStyle/>
                    <a:p>
                      <a:pPr defTabSz="914400">
                        <a:lnSpc>
                          <a:spcPts val="1349"/>
                        </a:lnSpc>
                      </a:pPr>
                      <a:r>
                        <a:rPr lang="nl-NL" sz="800" b="0" strike="noStrike" spc="-1">
                          <a:solidFill>
                            <a:schemeClr val="dk1"/>
                          </a:solidFill>
                          <a:latin typeface="Aptos"/>
                        </a:rPr>
                        <a:t>Korte-termijn actie 1​</a:t>
                      </a:r>
                      <a:endParaRPr lang="en-US" sz="800" b="0" strike="noStrike" spc="-1">
                        <a:solidFill>
                          <a:srgbClr val="000000"/>
                        </a:solidFill>
                        <a:latin typeface="Arial"/>
                      </a:endParaRPr>
                    </a:p>
                  </a:txBody>
                  <a:tcPr marL="68400" marR="68400" anchor="ctr">
                    <a:lnL w="18720">
                      <a:solidFill>
                        <a:srgbClr val="FFFFFF"/>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FFFFFF"/>
                    </a:solidFill>
                  </a:tcPr>
                </a:tc>
                <a:tc>
                  <a:txBody>
                    <a:bodyPr/>
                    <a:lstStyle/>
                    <a:p>
                      <a:pPr defTabSz="914400">
                        <a:lnSpc>
                          <a:spcPts val="1349"/>
                        </a:lnSpc>
                      </a:pPr>
                      <a:r>
                        <a:rPr lang="nl-NL" sz="800" b="0" strike="noStrike" spc="-1">
                          <a:solidFill>
                            <a:schemeClr val="dk1"/>
                          </a:solidFill>
                          <a:latin typeface="Aptos"/>
                        </a:rPr>
                        <a:t>Persoon A​</a:t>
                      </a:r>
                      <a:endParaRPr lang="en-US" sz="800" b="0" strike="noStrike" spc="-1">
                        <a:solidFill>
                          <a:srgbClr val="000000"/>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FFFFFF"/>
                      </a:solidFill>
                      <a:prstDash val="solid"/>
                    </a:lnT>
                    <a:lnB w="18720">
                      <a:solidFill>
                        <a:srgbClr val="DAE6E7"/>
                      </a:solidFill>
                      <a:prstDash val="solid"/>
                    </a:lnB>
                    <a:solidFill>
                      <a:srgbClr val="FFFFFF"/>
                    </a:solidFill>
                  </a:tcPr>
                </a:tc>
                <a:tc>
                  <a:txBody>
                    <a:bodyPr/>
                    <a:lstStyle/>
                    <a:p>
                      <a:pPr defTabSz="914400">
                        <a:lnSpc>
                          <a:spcPts val="1349"/>
                        </a:lnSpc>
                      </a:pPr>
                      <a:r>
                        <a:rPr lang="nl-NL" sz="800" b="0" strike="noStrike" spc="-1">
                          <a:solidFill>
                            <a:schemeClr val="dk1"/>
                          </a:solidFill>
                          <a:latin typeface="Aptos"/>
                        </a:rPr>
                        <a:t>dd/mm/jjjj​</a:t>
                      </a:r>
                      <a:endParaRPr lang="en-US" sz="800" b="0" strike="noStrike" spc="-1">
                        <a:solidFill>
                          <a:srgbClr val="000000"/>
                        </a:solidFill>
                        <a:latin typeface="Arial"/>
                      </a:endParaRPr>
                    </a:p>
                  </a:txBody>
                  <a:tcPr marL="68400" marR="68400" anchor="ctr">
                    <a:lnL w="18720">
                      <a:solidFill>
                        <a:srgbClr val="DAE6E7"/>
                      </a:solidFill>
                      <a:prstDash val="solid"/>
                    </a:lnL>
                    <a:lnR w="18720">
                      <a:solidFill>
                        <a:srgbClr val="FFFFFF"/>
                      </a:solidFill>
                      <a:prstDash val="solid"/>
                    </a:lnR>
                    <a:lnT w="18720">
                      <a:solidFill>
                        <a:srgbClr val="FFFFFF"/>
                      </a:solidFill>
                      <a:prstDash val="solid"/>
                    </a:lnT>
                    <a:lnB w="18720">
                      <a:solidFill>
                        <a:srgbClr val="DAE6E7"/>
                      </a:solidFill>
                      <a:prstDash val="solid"/>
                    </a:lnB>
                    <a:solidFill>
                      <a:srgbClr val="FFFFFF"/>
                    </a:solidFill>
                  </a:tcPr>
                </a:tc>
                <a:tc>
                  <a:txBody>
                    <a:bodyPr/>
                    <a:lstStyle/>
                    <a:p>
                      <a:pPr algn="ctr" defTabSz="914400">
                        <a:lnSpc>
                          <a:spcPts val="1049"/>
                        </a:lnSpc>
                      </a:pPr>
                      <a:r>
                        <a:rPr lang="nl-NL" sz="700" b="0" strike="noStrike" spc="-1">
                          <a:solidFill>
                            <a:schemeClr val="dk1"/>
                          </a:solidFill>
                          <a:latin typeface="Arial"/>
                        </a:rPr>
                        <a:t>x​</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2"/>
                  </a:ext>
                </a:extLst>
              </a:tr>
              <a:tr h="196920">
                <a:tc>
                  <a:txBody>
                    <a:bodyPr/>
                    <a:lstStyle/>
                    <a:p>
                      <a:pPr defTabSz="914400">
                        <a:lnSpc>
                          <a:spcPts val="1349"/>
                        </a:lnSpc>
                      </a:pPr>
                      <a:r>
                        <a:rPr lang="nl-NL" sz="800" b="0" strike="noStrike" spc="-1">
                          <a:solidFill>
                            <a:schemeClr val="dk1"/>
                          </a:solidFill>
                          <a:latin typeface="Aptos"/>
                        </a:rPr>
                        <a:t>Korte-termijn actie 2​</a:t>
                      </a:r>
                      <a:endParaRPr lang="en-US" sz="800" b="0" strike="noStrike" spc="-1">
                        <a:solidFill>
                          <a:srgbClr val="000000"/>
                        </a:solidFill>
                        <a:latin typeface="Arial"/>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pPr defTabSz="914400">
                        <a:lnSpc>
                          <a:spcPts val="1349"/>
                        </a:lnSpc>
                      </a:pPr>
                      <a:r>
                        <a:rPr lang="en-US" sz="800" b="0" strike="noStrike" spc="-1">
                          <a:solidFill>
                            <a:schemeClr val="dk1"/>
                          </a:solidFill>
                          <a:latin typeface="Aptos"/>
                        </a:rPr>
                        <a:t>Persoon B​</a:t>
                      </a:r>
                      <a:endParaRPr lang="en-US" sz="800" b="0" strike="noStrike" spc="-1">
                        <a:solidFill>
                          <a:srgbClr val="000000"/>
                        </a:solidFill>
                        <a:latin typeface="Arial"/>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pPr defTabSz="914400">
                        <a:lnSpc>
                          <a:spcPts val="1349"/>
                        </a:lnSpc>
                      </a:pPr>
                      <a:r>
                        <a:rPr lang="nl-NL" sz="800" b="0" strike="noStrike" spc="-1">
                          <a:solidFill>
                            <a:schemeClr val="dk1"/>
                          </a:solidFill>
                          <a:latin typeface="Aptos"/>
                        </a:rPr>
                        <a:t>dd/mm/jjjj​</a:t>
                      </a:r>
                      <a:endParaRPr lang="en-US" sz="800" b="0" strike="noStrike" spc="-1">
                        <a:solidFill>
                          <a:srgbClr val="000000"/>
                        </a:solidFill>
                        <a:latin typeface="Arial"/>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nl-NL" sz="700" b="0" strike="noStrike" spc="-1">
                          <a:solidFill>
                            <a:schemeClr val="dk1"/>
                          </a:solidFill>
                          <a:latin typeface="Arial"/>
                        </a:rPr>
                        <a:t>x​</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nl-NL" sz="700" b="0" strike="noStrike" spc="-1">
                          <a:solidFill>
                            <a:schemeClr val="dk1"/>
                          </a:solidFill>
                          <a:latin typeface="Arial"/>
                        </a:rPr>
                        <a:t>x​</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3"/>
                  </a:ext>
                </a:extLst>
              </a:tr>
              <a:tr h="196920">
                <a:tc>
                  <a:txBody>
                    <a:bodyPr/>
                    <a:lstStyle/>
                    <a:p>
                      <a:endParaRPr lang="nl-NL"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4"/>
                  </a:ext>
                </a:extLst>
              </a:tr>
              <a:tr h="196920">
                <a:tc>
                  <a:txBody>
                    <a:bodyPr/>
                    <a:lstStyle/>
                    <a:p>
                      <a:endParaRPr lang="nl-NL"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5"/>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6"/>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7"/>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8"/>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09"/>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10"/>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11"/>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12"/>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13"/>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en-US" sz="700" b="0" strike="noStrike" spc="-1">
                        <a:solidFill>
                          <a:schemeClr val="dk1"/>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endParaRPr lang="en-US" sz="700" b="0" strike="noStrike" spc="-1">
                        <a:solidFill>
                          <a:schemeClr val="dk1"/>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14"/>
                  </a:ext>
                </a:extLst>
              </a:tr>
              <a:tr h="196920">
                <a:tc>
                  <a:txBody>
                    <a:bodyPr/>
                    <a:lstStyle/>
                    <a:p>
                      <a:endParaRPr lang="en-US" sz="800" b="0" strike="noStrike" spc="-1">
                        <a:solidFill>
                          <a:schemeClr val="dk1"/>
                        </a:solidFill>
                        <a:latin typeface="Aptos"/>
                      </a:endParaRPr>
                    </a:p>
                  </a:txBody>
                  <a:tcPr marL="68400" marR="68400" anchor="ctr">
                    <a:lnL w="18720">
                      <a:solidFill>
                        <a:srgbClr val="FFFFFF"/>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DAE6E7"/>
                      </a:solidFill>
                      <a:prstDash val="solid"/>
                    </a:lnR>
                    <a:lnT w="18720">
                      <a:solidFill>
                        <a:srgbClr val="DAE6E7"/>
                      </a:solidFill>
                      <a:prstDash val="solid"/>
                    </a:lnT>
                    <a:lnB w="18720">
                      <a:solidFill>
                        <a:srgbClr val="FFFFFF"/>
                      </a:solidFill>
                      <a:prstDash val="solid"/>
                    </a:lnB>
                    <a:solidFill>
                      <a:srgbClr val="FFFFFF"/>
                    </a:solidFill>
                  </a:tcPr>
                </a:tc>
                <a:tc>
                  <a:txBody>
                    <a:bodyPr/>
                    <a:lstStyle/>
                    <a:p>
                      <a:endParaRPr lang="en-US" sz="800" b="0" strike="noStrike" spc="-1">
                        <a:solidFill>
                          <a:schemeClr val="dk1"/>
                        </a:solidFill>
                        <a:latin typeface="Aptos"/>
                      </a:endParaRPr>
                    </a:p>
                  </a:txBody>
                  <a:tcPr marL="68400" marR="68400" anchor="ctr">
                    <a:lnL w="18720">
                      <a:solidFill>
                        <a:srgbClr val="DAE6E7"/>
                      </a:solidFill>
                      <a:prstDash val="solid"/>
                    </a:lnL>
                    <a:lnR w="18720">
                      <a:solidFill>
                        <a:srgbClr val="FFFFFF"/>
                      </a:solidFill>
                      <a:prstDash val="solid"/>
                    </a:lnR>
                    <a:lnT w="18720">
                      <a:solidFill>
                        <a:srgbClr val="DAE6E7"/>
                      </a:solidFill>
                      <a:prstDash val="solid"/>
                    </a:lnT>
                    <a:lnB w="18720">
                      <a:solidFill>
                        <a:srgbClr val="FFFFFF"/>
                      </a:solidFill>
                      <a:prstDash val="solid"/>
                    </a:lnB>
                    <a:solidFill>
                      <a:srgbClr val="FFFFFF"/>
                    </a:solidFill>
                  </a:tcPr>
                </a:tc>
                <a:tc>
                  <a:txBody>
                    <a:bodyPr/>
                    <a:lstStyle/>
                    <a:p>
                      <a:endParaRPr lang="en-US" sz="700" b="0" strike="noStrike" spc="-1">
                        <a:solidFill>
                          <a:schemeClr val="dk1"/>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endParaRPr lang="en-US" sz="700" b="0" strike="noStrike" spc="-1">
                        <a:solidFill>
                          <a:schemeClr val="dk1"/>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tc>
                  <a:txBody>
                    <a:bodyPr/>
                    <a:lstStyle/>
                    <a:p>
                      <a:pPr algn="ctr" defTabSz="914400">
                        <a:lnSpc>
                          <a:spcPts val="1049"/>
                        </a:lnSpc>
                      </a:pPr>
                      <a:r>
                        <a:rPr lang="en-US" sz="700" b="0" strike="noStrike" spc="-1">
                          <a:solidFill>
                            <a:schemeClr val="dk1"/>
                          </a:solidFill>
                          <a:latin typeface="Arial"/>
                        </a:rPr>
                        <a:t>​</a:t>
                      </a:r>
                      <a:endParaRPr lang="en-US" sz="700" b="0" strike="noStrike" spc="-1">
                        <a:solidFill>
                          <a:srgbClr val="000000"/>
                        </a:solidFill>
                        <a:latin typeface="Arial"/>
                      </a:endParaRPr>
                    </a:p>
                  </a:txBody>
                  <a:tcPr marL="68400" marR="6840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noFill/>
                  </a:tcPr>
                </a:tc>
                <a:extLst>
                  <a:ext uri="{0D108BD9-81ED-4DB2-BD59-A6C34878D82A}">
                    <a16:rowId xmlns:a16="http://schemas.microsoft.com/office/drawing/2014/main" val="10015"/>
                  </a:ext>
                </a:extLst>
              </a:tr>
            </a:tbl>
          </a:graphicData>
        </a:graphic>
      </p:graphicFrame>
      <p:sp>
        <p:nvSpPr>
          <p:cNvPr id="180" name="Tekstvak 2"/>
          <p:cNvSpPr/>
          <p:nvPr/>
        </p:nvSpPr>
        <p:spPr>
          <a:xfrm>
            <a:off x="681120" y="1554845"/>
            <a:ext cx="8783280" cy="42575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Deel 2. Hoe we onze mijlpalen vertalen naar acties:</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000" b="0" i="1" strike="noStrike" spc="-1" dirty="0">
                <a:solidFill>
                  <a:schemeClr val="dk1"/>
                </a:solidFill>
                <a:latin typeface="Hanken Grotesk"/>
              </a:rPr>
              <a:t>Je kunt gebruikmaken van deze tabel. Of delete de tabel en plaats hier jullie eigen overzicht of een foto van de planning.</a:t>
            </a:r>
            <a:endParaRPr lang="en-US" sz="1000" b="0" strike="noStrike" spc="-1" dirty="0">
              <a:solidFill>
                <a:srgbClr val="000000"/>
              </a:solidFill>
              <a:latin typeface="Arial"/>
            </a:endParaRPr>
          </a:p>
        </p:txBody>
      </p:sp>
      <p:grpSp>
        <p:nvGrpSpPr>
          <p:cNvPr id="181" name="Groep 23"/>
          <p:cNvGrpSpPr/>
          <p:nvPr/>
        </p:nvGrpSpPr>
        <p:grpSpPr>
          <a:xfrm>
            <a:off x="7670160" y="5222160"/>
            <a:ext cx="1940040" cy="1271880"/>
            <a:chOff x="7670160" y="5222160"/>
            <a:chExt cx="1940040" cy="1271880"/>
          </a:xfrm>
        </p:grpSpPr>
        <p:sp>
          <p:nvSpPr>
            <p:cNvPr id="182" name="Rechthoek 5"/>
            <p:cNvSpPr/>
            <p:nvPr/>
          </p:nvSpPr>
          <p:spPr>
            <a:xfrm>
              <a:off x="7670160" y="5594040"/>
              <a:ext cx="1940040" cy="900000"/>
            </a:xfrm>
            <a:custGeom>
              <a:avLst/>
              <a:gdLst>
                <a:gd name="textAreaLeft" fmla="*/ 0 w 1940040"/>
                <a:gd name="textAreaRight" fmla="*/ 1940400 w 1940040"/>
                <a:gd name="textAreaTop" fmla="*/ 0 h 900000"/>
                <a:gd name="textAreaBottom" fmla="*/ 900360 h 90000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62969E"/>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solidFill>
                    <a:schemeClr val="bg1"/>
                  </a:solidFill>
                  <a:latin typeface="Hanken Grotesk"/>
                </a:rPr>
                <a:t>Gebruik</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hulpmiddel</a:t>
              </a:r>
              <a:r>
                <a:rPr lang="en-GB" sz="1000" b="0" strike="noStrike" spc="-1" dirty="0">
                  <a:solidFill>
                    <a:schemeClr val="bg1"/>
                  </a:solidFill>
                  <a:latin typeface="Hanken Grotesk"/>
                </a:rPr>
                <a:t> </a:t>
              </a:r>
              <a:r>
                <a:rPr lang="en-GB" sz="1000" b="1" strike="noStrike" spc="-1" dirty="0">
                  <a:solidFill>
                    <a:schemeClr val="bg1"/>
                  </a:solidFill>
                  <a:latin typeface="Hanken Grotesk"/>
                </a:rPr>
                <a:t>‘</a:t>
              </a:r>
              <a:r>
                <a:rPr lang="en-GB" sz="1000" b="1" u="sng" strike="noStrike" spc="-1" dirty="0">
                  <a:solidFill>
                    <a:schemeClr val="bg1"/>
                  </a:solidFill>
                  <a:uFillTx/>
                  <a:latin typeface="Hanken Grotesk"/>
                  <a:hlinkClick r:id="rId4">
                    <a:extLst>
                      <a:ext uri="{A12FA001-AC4F-418D-AE19-62706E023703}">
                        <ahyp:hlinkClr xmlns:ahyp="http://schemas.microsoft.com/office/drawing/2018/hyperlinkcolor" val="tx"/>
                      </a:ext>
                    </a:extLst>
                  </a:hlinkClick>
                </a:rPr>
                <a:t>Draaiboek</a:t>
              </a:r>
              <a:r>
                <a:rPr lang="en-GB" sz="1000" b="1" i="1" strike="noStrike" spc="-1" dirty="0">
                  <a:solidFill>
                    <a:schemeClr val="bg1"/>
                  </a:solidFill>
                  <a:uFillTx/>
                  <a:latin typeface="Hanken Grotesk"/>
                </a:rPr>
                <a:t>’</a:t>
              </a:r>
              <a:r>
                <a:rPr lang="en-GB" sz="1000" b="1" strike="noStrike" spc="-1" dirty="0">
                  <a:solidFill>
                    <a:schemeClr val="bg1"/>
                  </a:solidFill>
                  <a:latin typeface="Hanken Grotesk"/>
                </a:rPr>
                <a:t> </a:t>
              </a:r>
              <a:r>
                <a:rPr lang="en-GB" sz="1000" b="0" strike="noStrike" spc="-1" dirty="0" err="1">
                  <a:solidFill>
                    <a:schemeClr val="bg1"/>
                  </a:solidFill>
                  <a:latin typeface="Hanken Grotesk"/>
                </a:rPr>
                <a:t>bij</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maken</a:t>
              </a:r>
              <a:r>
                <a:rPr lang="en-GB" sz="1000" b="0" strike="noStrike" spc="-1" dirty="0">
                  <a:solidFill>
                    <a:schemeClr val="bg1"/>
                  </a:solidFill>
                  <a:latin typeface="Hanken Grotesk"/>
                </a:rPr>
                <a:t> van </a:t>
              </a:r>
              <a:r>
                <a:rPr lang="en-GB" sz="1000" b="0" strike="noStrike" spc="-1" dirty="0" err="1">
                  <a:solidFill>
                    <a:schemeClr val="bg1"/>
                  </a:solidFill>
                  <a:latin typeface="Hanken Grotesk"/>
                </a:rPr>
                <a:t>deze</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opdracht</a:t>
              </a:r>
              <a:r>
                <a:rPr lang="en-GB" sz="1000" b="0" strike="noStrike" spc="-1" dirty="0">
                  <a:solidFill>
                    <a:schemeClr val="bg1"/>
                  </a:solidFill>
                  <a:latin typeface="Hanken Grotesk"/>
                </a:rPr>
                <a:t>.</a:t>
              </a:r>
              <a:endParaRPr lang="en-US" sz="1000" b="0" strike="noStrike" spc="-1" dirty="0">
                <a:solidFill>
                  <a:schemeClr val="bg1"/>
                </a:solidFill>
                <a:latin typeface="Arial"/>
              </a:endParaRPr>
            </a:p>
          </p:txBody>
        </p:sp>
        <p:sp>
          <p:nvSpPr>
            <p:cNvPr id="183" name="Driehoek 25"/>
            <p:cNvSpPr/>
            <p:nvPr/>
          </p:nvSpPr>
          <p:spPr>
            <a:xfrm rot="20168400">
              <a:off x="7978320" y="5280480"/>
              <a:ext cx="380520" cy="436320"/>
            </a:xfrm>
            <a:prstGeom prst="triangle">
              <a:avLst>
                <a:gd name="adj" fmla="val 50000"/>
              </a:avLst>
            </a:prstGeom>
            <a:solidFill>
              <a:srgbClr val="62969E"/>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pic>
        <p:nvPicPr>
          <p:cNvPr id="184" name="Afbeelding 35"/>
          <p:cNvPicPr/>
          <p:nvPr/>
        </p:nvPicPr>
        <p:blipFill>
          <a:blip r:embed="rId3"/>
          <a:stretch/>
        </p:blipFill>
        <p:spPr>
          <a:xfrm>
            <a:off x="920880" y="1872360"/>
            <a:ext cx="8064000" cy="4508280"/>
          </a:xfrm>
          <a:prstGeom prst="rect">
            <a:avLst/>
          </a:prstGeom>
          <a:ln w="0">
            <a:noFill/>
          </a:ln>
        </p:spPr>
      </p:pic>
      <p:pic>
        <p:nvPicPr>
          <p:cNvPr id="185" name="Afbeelding 8"/>
          <p:cNvPicPr/>
          <p:nvPr/>
        </p:nvPicPr>
        <p:blipFill>
          <a:blip r:embed="rId4"/>
          <a:stretch/>
        </p:blipFill>
        <p:spPr>
          <a:xfrm>
            <a:off x="8678880" y="-7200"/>
            <a:ext cx="774360" cy="279000"/>
          </a:xfrm>
          <a:prstGeom prst="rect">
            <a:avLst/>
          </a:prstGeom>
          <a:ln w="0">
            <a:noFill/>
          </a:ln>
        </p:spPr>
      </p:pic>
      <p:sp>
        <p:nvSpPr>
          <p:cNvPr id="186"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3C. Stakeholderanalyse</a:t>
            </a:r>
            <a:endParaRPr lang="en-US" sz="3200" b="0" strike="noStrike" spc="-1">
              <a:solidFill>
                <a:srgbClr val="000000"/>
              </a:solidFill>
              <a:latin typeface="Arial"/>
            </a:endParaRPr>
          </a:p>
        </p:txBody>
      </p:sp>
      <p:sp>
        <p:nvSpPr>
          <p:cNvPr id="187" name="Tekstvak 11"/>
          <p:cNvSpPr/>
          <p:nvPr/>
        </p:nvSpPr>
        <p:spPr>
          <a:xfrm>
            <a:off x="1104900" y="1092240"/>
            <a:ext cx="7879979" cy="6976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Wie belang hebben bij of invloed hebben op het project, </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600" b="1" strike="noStrike" spc="-1" dirty="0">
                <a:solidFill>
                  <a:schemeClr val="dk1"/>
                </a:solidFill>
                <a:latin typeface="Montserrat ExtraBold"/>
              </a:rPr>
              <a:t>en hoe we hen betrekken:</a:t>
            </a:r>
            <a:endParaRPr lang="en-US" sz="1600" b="0" strike="noStrike" spc="-1" dirty="0">
              <a:solidFill>
                <a:srgbClr val="000000"/>
              </a:solidFill>
              <a:latin typeface="Arial"/>
            </a:endParaRPr>
          </a:p>
          <a:p>
            <a:pPr defTabSz="457200">
              <a:lnSpc>
                <a:spcPct val="100000"/>
              </a:lnSpc>
              <a:spcBef>
                <a:spcPts val="125"/>
              </a:spcBef>
              <a:spcAft>
                <a:spcPts val="125"/>
              </a:spcAft>
            </a:pPr>
            <a:r>
              <a:rPr lang="en-US" sz="1000" b="0" i="1" strike="noStrike" spc="-1" dirty="0">
                <a:solidFill>
                  <a:schemeClr val="dk1"/>
                </a:solidFill>
                <a:latin typeface="Hanken Grotesk"/>
              </a:rPr>
              <a:t>Plaats de stakeholders op de juiste plek in de matrix. </a:t>
            </a:r>
            <a:endParaRPr lang="en-US" sz="1000" b="0" strike="noStrike" spc="-1" dirty="0">
              <a:solidFill>
                <a:srgbClr val="000000"/>
              </a:solidFill>
              <a:latin typeface="Arial"/>
            </a:endParaRPr>
          </a:p>
        </p:txBody>
      </p:sp>
      <p:grpSp>
        <p:nvGrpSpPr>
          <p:cNvPr id="188" name="Groep 10"/>
          <p:cNvGrpSpPr/>
          <p:nvPr/>
        </p:nvGrpSpPr>
        <p:grpSpPr>
          <a:xfrm>
            <a:off x="3774600" y="3001320"/>
            <a:ext cx="1177920" cy="753120"/>
            <a:chOff x="3774600" y="3001320"/>
            <a:chExt cx="1177920" cy="753120"/>
          </a:xfrm>
        </p:grpSpPr>
        <p:sp>
          <p:nvSpPr>
            <p:cNvPr id="189" name="Google Shape;123;g3d5c1eaab6b_0_1"/>
            <p:cNvSpPr/>
            <p:nvPr/>
          </p:nvSpPr>
          <p:spPr>
            <a:xfrm>
              <a:off x="3774600" y="3075840"/>
              <a:ext cx="1177920" cy="678600"/>
            </a:xfrm>
            <a:custGeom>
              <a:avLst/>
              <a:gdLst>
                <a:gd name="textAreaLeft" fmla="*/ 0 w 1177920"/>
                <a:gd name="textAreaRight" fmla="*/ 1178280 w 1177920"/>
                <a:gd name="textAreaTop" fmla="*/ 0 h 678600"/>
                <a:gd name="textAreaBottom" fmla="*/ 678960 h 678600"/>
              </a:gdLst>
              <a:ahLst/>
              <a:cxnLst/>
              <a:rect l="textAreaLeft" t="textAreaTop" r="textAreaRight" b="textAreaBottom"/>
              <a:pathLst>
                <a:path w="1008359" h="903804">
                  <a:moveTo>
                    <a:pt x="38100" y="0"/>
                  </a:moveTo>
                  <a:lnTo>
                    <a:pt x="932159" y="7620"/>
                  </a:lnTo>
                  <a:lnTo>
                    <a:pt x="1008359" y="903804"/>
                  </a:lnTo>
                  <a:lnTo>
                    <a:pt x="0" y="903804"/>
                  </a:lnTo>
                  <a:lnTo>
                    <a:pt x="38100" y="0"/>
                  </a:lnTo>
                  <a:close/>
                </a:path>
              </a:pathLst>
            </a:custGeom>
            <a:solidFill>
              <a:srgbClr val="EBCC67"/>
            </a:solidFill>
            <a:ln w="0">
              <a:noFill/>
            </a:ln>
            <a:effectLst>
              <a:outerShdw dist="63360" dir="5400000" rotWithShape="0">
                <a:srgbClr val="000000">
                  <a:alpha val="50000"/>
                </a:srgbClr>
              </a:outerShdw>
            </a:effectLst>
          </p:spPr>
          <p:style>
            <a:lnRef idx="0">
              <a:scrgbClr r="0" g="0" b="0"/>
            </a:lnRef>
            <a:fillRef idx="0">
              <a:scrgbClr r="0" g="0" b="0"/>
            </a:fillRef>
            <a:effectRef idx="0">
              <a:scrgbClr r="0" g="0" b="0"/>
            </a:effectRef>
            <a:fontRef idx="minor"/>
          </p:style>
          <p:txBody>
            <a:bodyPr lIns="66240" tIns="33120" rIns="66240" bIns="33120" anchor="ctr">
              <a:noAutofit/>
            </a:bodyPr>
            <a:lstStyle/>
            <a:p>
              <a:pPr algn="ctr" defTabSz="914400">
                <a:lnSpc>
                  <a:spcPct val="100000"/>
                </a:lnSpc>
              </a:pPr>
              <a:r>
                <a:rPr lang="nl-NL" sz="1000" b="1" strike="noStrike" spc="-1">
                  <a:solidFill>
                    <a:schemeClr val="dk1"/>
                  </a:solidFill>
                  <a:latin typeface="Montserrat"/>
                  <a:ea typeface="Hanken Grotesk"/>
                </a:rPr>
                <a:t>Stakeholder 1</a:t>
              </a:r>
              <a:endParaRPr lang="en-US" sz="1000" b="0" strike="noStrike" spc="-1">
                <a:solidFill>
                  <a:srgbClr val="000000"/>
                </a:solidFill>
                <a:latin typeface="Arial"/>
              </a:endParaRPr>
            </a:p>
          </p:txBody>
        </p:sp>
        <p:sp>
          <p:nvSpPr>
            <p:cNvPr id="190" name="Google Shape;123;g3d5c1eaab6b_0_1"/>
            <p:cNvSpPr/>
            <p:nvPr/>
          </p:nvSpPr>
          <p:spPr>
            <a:xfrm>
              <a:off x="4075560" y="3001320"/>
              <a:ext cx="576360" cy="148680"/>
            </a:xfrm>
            <a:custGeom>
              <a:avLst/>
              <a:gdLst>
                <a:gd name="textAreaLeft" fmla="*/ 0 w 576360"/>
                <a:gd name="textAreaRight" fmla="*/ 576720 w 576360"/>
                <a:gd name="textAreaTop" fmla="*/ 0 h 148680"/>
                <a:gd name="textAreaBottom" fmla="*/ 149040 h 148680"/>
              </a:gdLst>
              <a:ahLst/>
              <a:cxnLst/>
              <a:rect l="textAreaLeft" t="textAreaTop" r="textAreaRight" b="textAreaBottom"/>
              <a:pathLst>
                <a:path w="1008359" h="903804">
                  <a:moveTo>
                    <a:pt x="38100" y="0"/>
                  </a:moveTo>
                  <a:lnTo>
                    <a:pt x="932159" y="7620"/>
                  </a:lnTo>
                  <a:lnTo>
                    <a:pt x="1008359" y="903804"/>
                  </a:lnTo>
                  <a:lnTo>
                    <a:pt x="0" y="903804"/>
                  </a:lnTo>
                  <a:lnTo>
                    <a:pt x="38100" y="0"/>
                  </a:lnTo>
                  <a:close/>
                </a:path>
              </a:pathLst>
            </a:custGeom>
            <a:solidFill>
              <a:schemeClr val="lt1">
                <a:alpha val="50000"/>
              </a:schemeClr>
            </a:solidFill>
            <a:ln w="0">
              <a:noFill/>
            </a:ln>
          </p:spPr>
          <p:style>
            <a:lnRef idx="0">
              <a:scrgbClr r="0" g="0" b="0"/>
            </a:lnRef>
            <a:fillRef idx="0">
              <a:scrgbClr r="0" g="0" b="0"/>
            </a:fillRef>
            <a:effectRef idx="0">
              <a:scrgbClr r="0" g="0" b="0"/>
            </a:effectRef>
            <a:fontRef idx="minor"/>
          </p:style>
          <p:txBody>
            <a:bodyPr lIns="66240" tIns="33120" rIns="66240" bIns="33120" anchor="ctr">
              <a:noAutofit/>
            </a:bodyPr>
            <a:lstStyle/>
            <a:p>
              <a:endParaRPr lang="nl-NL" sz="1000" b="1" strike="noStrike" spc="-1">
                <a:solidFill>
                  <a:schemeClr val="dk1"/>
                </a:solidFill>
                <a:latin typeface="Montserrat"/>
                <a:ea typeface="Hanken Grotesk"/>
              </a:endParaRPr>
            </a:p>
          </p:txBody>
        </p:sp>
      </p:grpSp>
      <p:grpSp>
        <p:nvGrpSpPr>
          <p:cNvPr id="191" name="Groep 36"/>
          <p:cNvGrpSpPr/>
          <p:nvPr/>
        </p:nvGrpSpPr>
        <p:grpSpPr>
          <a:xfrm>
            <a:off x="8375760" y="529200"/>
            <a:ext cx="1177920" cy="753120"/>
            <a:chOff x="8375760" y="529200"/>
            <a:chExt cx="1177920" cy="753120"/>
          </a:xfrm>
        </p:grpSpPr>
        <p:sp>
          <p:nvSpPr>
            <p:cNvPr id="192" name="Google Shape;123;g3d5c1eaab6b_0_1"/>
            <p:cNvSpPr/>
            <p:nvPr/>
          </p:nvSpPr>
          <p:spPr>
            <a:xfrm>
              <a:off x="8375760" y="603720"/>
              <a:ext cx="1177920" cy="678600"/>
            </a:xfrm>
            <a:custGeom>
              <a:avLst/>
              <a:gdLst>
                <a:gd name="textAreaLeft" fmla="*/ 0 w 1177920"/>
                <a:gd name="textAreaRight" fmla="*/ 1178280 w 1177920"/>
                <a:gd name="textAreaTop" fmla="*/ 0 h 678600"/>
                <a:gd name="textAreaBottom" fmla="*/ 678960 h 678600"/>
              </a:gdLst>
              <a:ahLst/>
              <a:cxnLst/>
              <a:rect l="textAreaLeft" t="textAreaTop" r="textAreaRight" b="textAreaBottom"/>
              <a:pathLst>
                <a:path w="1008359" h="903804">
                  <a:moveTo>
                    <a:pt x="38100" y="0"/>
                  </a:moveTo>
                  <a:lnTo>
                    <a:pt x="932159" y="7620"/>
                  </a:lnTo>
                  <a:lnTo>
                    <a:pt x="1008359" y="903804"/>
                  </a:lnTo>
                  <a:lnTo>
                    <a:pt x="0" y="903804"/>
                  </a:lnTo>
                  <a:lnTo>
                    <a:pt x="38100" y="0"/>
                  </a:lnTo>
                  <a:close/>
                </a:path>
              </a:pathLst>
            </a:custGeom>
            <a:solidFill>
              <a:srgbClr val="EBCC67"/>
            </a:solidFill>
            <a:ln w="0">
              <a:noFill/>
            </a:ln>
            <a:effectLst>
              <a:outerShdw dist="63360" dir="5400000" rotWithShape="0">
                <a:srgbClr val="000000">
                  <a:alpha val="50000"/>
                </a:srgbClr>
              </a:outerShdw>
            </a:effectLst>
          </p:spPr>
          <p:style>
            <a:lnRef idx="0">
              <a:scrgbClr r="0" g="0" b="0"/>
            </a:lnRef>
            <a:fillRef idx="0">
              <a:scrgbClr r="0" g="0" b="0"/>
            </a:fillRef>
            <a:effectRef idx="0">
              <a:scrgbClr r="0" g="0" b="0"/>
            </a:effectRef>
            <a:fontRef idx="minor"/>
          </p:style>
          <p:txBody>
            <a:bodyPr lIns="66240" tIns="33120" rIns="66240" bIns="33120" anchor="ctr">
              <a:noAutofit/>
            </a:bodyPr>
            <a:lstStyle/>
            <a:p>
              <a:pPr algn="ctr" defTabSz="914400">
                <a:lnSpc>
                  <a:spcPct val="100000"/>
                </a:lnSpc>
              </a:pPr>
              <a:r>
                <a:rPr lang="nl-NL" sz="1000" b="1" strike="noStrike" spc="-1">
                  <a:solidFill>
                    <a:schemeClr val="dk1"/>
                  </a:solidFill>
                  <a:latin typeface="Montserrat"/>
                  <a:ea typeface="Hanken Grotesk"/>
                </a:rPr>
                <a:t>Stakeholder 2</a:t>
              </a:r>
              <a:endParaRPr lang="en-US" sz="1000" b="0" strike="noStrike" spc="-1">
                <a:solidFill>
                  <a:srgbClr val="000000"/>
                </a:solidFill>
                <a:latin typeface="Arial"/>
              </a:endParaRPr>
            </a:p>
          </p:txBody>
        </p:sp>
        <p:sp>
          <p:nvSpPr>
            <p:cNvPr id="193" name="Google Shape;123;g3d5c1eaab6b_0_1"/>
            <p:cNvSpPr/>
            <p:nvPr/>
          </p:nvSpPr>
          <p:spPr>
            <a:xfrm>
              <a:off x="8676720" y="529200"/>
              <a:ext cx="576360" cy="148680"/>
            </a:xfrm>
            <a:custGeom>
              <a:avLst/>
              <a:gdLst>
                <a:gd name="textAreaLeft" fmla="*/ 0 w 576360"/>
                <a:gd name="textAreaRight" fmla="*/ 576720 w 576360"/>
                <a:gd name="textAreaTop" fmla="*/ 0 h 148680"/>
                <a:gd name="textAreaBottom" fmla="*/ 149040 h 148680"/>
              </a:gdLst>
              <a:ahLst/>
              <a:cxnLst/>
              <a:rect l="textAreaLeft" t="textAreaTop" r="textAreaRight" b="textAreaBottom"/>
              <a:pathLst>
                <a:path w="1008359" h="903804">
                  <a:moveTo>
                    <a:pt x="38100" y="0"/>
                  </a:moveTo>
                  <a:lnTo>
                    <a:pt x="932159" y="7620"/>
                  </a:lnTo>
                  <a:lnTo>
                    <a:pt x="1008359" y="903804"/>
                  </a:lnTo>
                  <a:lnTo>
                    <a:pt x="0" y="903804"/>
                  </a:lnTo>
                  <a:lnTo>
                    <a:pt x="38100" y="0"/>
                  </a:lnTo>
                  <a:close/>
                </a:path>
              </a:pathLst>
            </a:custGeom>
            <a:solidFill>
              <a:schemeClr val="lt1">
                <a:alpha val="50000"/>
              </a:schemeClr>
            </a:solidFill>
            <a:ln w="0">
              <a:noFill/>
            </a:ln>
          </p:spPr>
          <p:style>
            <a:lnRef idx="0">
              <a:scrgbClr r="0" g="0" b="0"/>
            </a:lnRef>
            <a:fillRef idx="0">
              <a:scrgbClr r="0" g="0" b="0"/>
            </a:fillRef>
            <a:effectRef idx="0">
              <a:scrgbClr r="0" g="0" b="0"/>
            </a:effectRef>
            <a:fontRef idx="minor"/>
          </p:style>
          <p:txBody>
            <a:bodyPr lIns="66240" tIns="33120" rIns="66240" bIns="33120" anchor="ctr">
              <a:noAutofit/>
            </a:bodyPr>
            <a:lstStyle/>
            <a:p>
              <a:endParaRPr lang="nl-NL" sz="1000" b="1" strike="noStrike" spc="-1">
                <a:solidFill>
                  <a:schemeClr val="dk1"/>
                </a:solidFill>
                <a:latin typeface="Montserrat"/>
                <a:ea typeface="Hanken Grotesk"/>
              </a:endParaRPr>
            </a:p>
          </p:txBody>
        </p:sp>
      </p:grpSp>
      <p:grpSp>
        <p:nvGrpSpPr>
          <p:cNvPr id="194" name="Groep 1"/>
          <p:cNvGrpSpPr/>
          <p:nvPr/>
        </p:nvGrpSpPr>
        <p:grpSpPr>
          <a:xfrm>
            <a:off x="8375760" y="1503000"/>
            <a:ext cx="1177920" cy="753120"/>
            <a:chOff x="8375760" y="1503000"/>
            <a:chExt cx="1177920" cy="753120"/>
          </a:xfrm>
        </p:grpSpPr>
        <p:sp>
          <p:nvSpPr>
            <p:cNvPr id="195" name="Google Shape;123;g3d5c1eaab6b_0_1"/>
            <p:cNvSpPr/>
            <p:nvPr/>
          </p:nvSpPr>
          <p:spPr>
            <a:xfrm>
              <a:off x="8375760" y="1577520"/>
              <a:ext cx="1177920" cy="678600"/>
            </a:xfrm>
            <a:custGeom>
              <a:avLst/>
              <a:gdLst>
                <a:gd name="textAreaLeft" fmla="*/ 0 w 1177920"/>
                <a:gd name="textAreaRight" fmla="*/ 1178280 w 1177920"/>
                <a:gd name="textAreaTop" fmla="*/ 0 h 678600"/>
                <a:gd name="textAreaBottom" fmla="*/ 678960 h 678600"/>
              </a:gdLst>
              <a:ahLst/>
              <a:cxnLst/>
              <a:rect l="textAreaLeft" t="textAreaTop" r="textAreaRight" b="textAreaBottom"/>
              <a:pathLst>
                <a:path w="1008359" h="903804">
                  <a:moveTo>
                    <a:pt x="38100" y="0"/>
                  </a:moveTo>
                  <a:lnTo>
                    <a:pt x="932159" y="7620"/>
                  </a:lnTo>
                  <a:lnTo>
                    <a:pt x="1008359" y="903804"/>
                  </a:lnTo>
                  <a:lnTo>
                    <a:pt x="0" y="903804"/>
                  </a:lnTo>
                  <a:lnTo>
                    <a:pt x="38100" y="0"/>
                  </a:lnTo>
                  <a:close/>
                </a:path>
              </a:pathLst>
            </a:custGeom>
            <a:solidFill>
              <a:srgbClr val="EBCC67"/>
            </a:solidFill>
            <a:ln w="0">
              <a:noFill/>
            </a:ln>
            <a:effectLst>
              <a:outerShdw dist="63360" dir="5400000" rotWithShape="0">
                <a:srgbClr val="000000">
                  <a:alpha val="50000"/>
                </a:srgbClr>
              </a:outerShdw>
            </a:effectLst>
          </p:spPr>
          <p:style>
            <a:lnRef idx="0">
              <a:scrgbClr r="0" g="0" b="0"/>
            </a:lnRef>
            <a:fillRef idx="0">
              <a:scrgbClr r="0" g="0" b="0"/>
            </a:fillRef>
            <a:effectRef idx="0">
              <a:scrgbClr r="0" g="0" b="0"/>
            </a:effectRef>
            <a:fontRef idx="minor"/>
          </p:style>
          <p:txBody>
            <a:bodyPr lIns="66240" tIns="33120" rIns="66240" bIns="33120" anchor="ctr">
              <a:noAutofit/>
            </a:bodyPr>
            <a:lstStyle/>
            <a:p>
              <a:pPr algn="ctr" defTabSz="914400">
                <a:lnSpc>
                  <a:spcPct val="100000"/>
                </a:lnSpc>
              </a:pPr>
              <a:r>
                <a:rPr lang="nl-NL" sz="1000" b="1" strike="noStrike" spc="-1">
                  <a:solidFill>
                    <a:schemeClr val="dk1"/>
                  </a:solidFill>
                  <a:latin typeface="Montserrat"/>
                  <a:ea typeface="Hanken Grotesk"/>
                </a:rPr>
                <a:t>Stakeholder 3</a:t>
              </a:r>
              <a:endParaRPr lang="en-US" sz="1000" b="0" strike="noStrike" spc="-1">
                <a:solidFill>
                  <a:srgbClr val="000000"/>
                </a:solidFill>
                <a:latin typeface="Arial"/>
              </a:endParaRPr>
            </a:p>
          </p:txBody>
        </p:sp>
        <p:sp>
          <p:nvSpPr>
            <p:cNvPr id="196" name="Google Shape;123;g3d5c1eaab6b_0_1"/>
            <p:cNvSpPr/>
            <p:nvPr/>
          </p:nvSpPr>
          <p:spPr>
            <a:xfrm>
              <a:off x="8676720" y="1503000"/>
              <a:ext cx="576360" cy="148680"/>
            </a:xfrm>
            <a:custGeom>
              <a:avLst/>
              <a:gdLst>
                <a:gd name="textAreaLeft" fmla="*/ 0 w 576360"/>
                <a:gd name="textAreaRight" fmla="*/ 576720 w 576360"/>
                <a:gd name="textAreaTop" fmla="*/ 0 h 148680"/>
                <a:gd name="textAreaBottom" fmla="*/ 149040 h 148680"/>
              </a:gdLst>
              <a:ahLst/>
              <a:cxnLst/>
              <a:rect l="textAreaLeft" t="textAreaTop" r="textAreaRight" b="textAreaBottom"/>
              <a:pathLst>
                <a:path w="1008359" h="903804">
                  <a:moveTo>
                    <a:pt x="38100" y="0"/>
                  </a:moveTo>
                  <a:lnTo>
                    <a:pt x="932159" y="7620"/>
                  </a:lnTo>
                  <a:lnTo>
                    <a:pt x="1008359" y="903804"/>
                  </a:lnTo>
                  <a:lnTo>
                    <a:pt x="0" y="903804"/>
                  </a:lnTo>
                  <a:lnTo>
                    <a:pt x="38100" y="0"/>
                  </a:lnTo>
                  <a:close/>
                </a:path>
              </a:pathLst>
            </a:custGeom>
            <a:solidFill>
              <a:schemeClr val="lt1">
                <a:alpha val="50000"/>
              </a:schemeClr>
            </a:solidFill>
            <a:ln w="0">
              <a:noFill/>
            </a:ln>
          </p:spPr>
          <p:style>
            <a:lnRef idx="0">
              <a:scrgbClr r="0" g="0" b="0"/>
            </a:lnRef>
            <a:fillRef idx="0">
              <a:scrgbClr r="0" g="0" b="0"/>
            </a:fillRef>
            <a:effectRef idx="0">
              <a:scrgbClr r="0" g="0" b="0"/>
            </a:effectRef>
            <a:fontRef idx="minor"/>
          </p:style>
          <p:txBody>
            <a:bodyPr lIns="66240" tIns="33120" rIns="66240" bIns="33120" anchor="ctr">
              <a:noAutofit/>
            </a:bodyPr>
            <a:lstStyle/>
            <a:p>
              <a:endParaRPr lang="nl-NL" sz="1000" b="1" strike="noStrike" spc="-1">
                <a:solidFill>
                  <a:schemeClr val="dk1"/>
                </a:solidFill>
                <a:latin typeface="Montserrat"/>
                <a:ea typeface="Hanken Grotesk"/>
              </a:endParaRPr>
            </a:p>
          </p:txBody>
        </p:sp>
      </p:grpSp>
      <p:grpSp>
        <p:nvGrpSpPr>
          <p:cNvPr id="197" name="Groep 6"/>
          <p:cNvGrpSpPr/>
          <p:nvPr/>
        </p:nvGrpSpPr>
        <p:grpSpPr>
          <a:xfrm>
            <a:off x="8375760" y="2476800"/>
            <a:ext cx="1177920" cy="753120"/>
            <a:chOff x="8375760" y="2476800"/>
            <a:chExt cx="1177920" cy="753120"/>
          </a:xfrm>
        </p:grpSpPr>
        <p:sp>
          <p:nvSpPr>
            <p:cNvPr id="198" name="Google Shape;123;g3d5c1eaab6b_0_1"/>
            <p:cNvSpPr/>
            <p:nvPr/>
          </p:nvSpPr>
          <p:spPr>
            <a:xfrm>
              <a:off x="8375760" y="2551320"/>
              <a:ext cx="1177920" cy="678600"/>
            </a:xfrm>
            <a:custGeom>
              <a:avLst/>
              <a:gdLst>
                <a:gd name="textAreaLeft" fmla="*/ 0 w 1177920"/>
                <a:gd name="textAreaRight" fmla="*/ 1178280 w 1177920"/>
                <a:gd name="textAreaTop" fmla="*/ 0 h 678600"/>
                <a:gd name="textAreaBottom" fmla="*/ 678960 h 678600"/>
              </a:gdLst>
              <a:ahLst/>
              <a:cxnLst/>
              <a:rect l="textAreaLeft" t="textAreaTop" r="textAreaRight" b="textAreaBottom"/>
              <a:pathLst>
                <a:path w="1008359" h="903804">
                  <a:moveTo>
                    <a:pt x="38100" y="0"/>
                  </a:moveTo>
                  <a:lnTo>
                    <a:pt x="932159" y="7620"/>
                  </a:lnTo>
                  <a:lnTo>
                    <a:pt x="1008359" y="903804"/>
                  </a:lnTo>
                  <a:lnTo>
                    <a:pt x="0" y="903804"/>
                  </a:lnTo>
                  <a:lnTo>
                    <a:pt x="38100" y="0"/>
                  </a:lnTo>
                  <a:close/>
                </a:path>
              </a:pathLst>
            </a:custGeom>
            <a:solidFill>
              <a:srgbClr val="EBCC67"/>
            </a:solidFill>
            <a:ln w="0">
              <a:noFill/>
            </a:ln>
            <a:effectLst>
              <a:outerShdw dist="63360" dir="5400000" rotWithShape="0">
                <a:srgbClr val="000000">
                  <a:alpha val="50000"/>
                </a:srgbClr>
              </a:outerShdw>
            </a:effectLst>
          </p:spPr>
          <p:style>
            <a:lnRef idx="0">
              <a:scrgbClr r="0" g="0" b="0"/>
            </a:lnRef>
            <a:fillRef idx="0">
              <a:scrgbClr r="0" g="0" b="0"/>
            </a:fillRef>
            <a:effectRef idx="0">
              <a:scrgbClr r="0" g="0" b="0"/>
            </a:effectRef>
            <a:fontRef idx="minor"/>
          </p:style>
          <p:txBody>
            <a:bodyPr lIns="66240" tIns="33120" rIns="66240" bIns="33120" anchor="ctr">
              <a:noAutofit/>
            </a:bodyPr>
            <a:lstStyle/>
            <a:p>
              <a:pPr algn="ctr" defTabSz="914400">
                <a:lnSpc>
                  <a:spcPct val="100000"/>
                </a:lnSpc>
              </a:pPr>
              <a:r>
                <a:rPr lang="nl-NL" sz="1000" b="1" strike="noStrike" spc="-1">
                  <a:solidFill>
                    <a:schemeClr val="dk1"/>
                  </a:solidFill>
                  <a:latin typeface="Montserrat"/>
                  <a:ea typeface="Hanken Grotesk"/>
                </a:rPr>
                <a:t>…</a:t>
              </a:r>
              <a:endParaRPr lang="en-US" sz="1000" b="0" strike="noStrike" spc="-1">
                <a:solidFill>
                  <a:srgbClr val="000000"/>
                </a:solidFill>
                <a:latin typeface="Arial"/>
              </a:endParaRPr>
            </a:p>
          </p:txBody>
        </p:sp>
        <p:sp>
          <p:nvSpPr>
            <p:cNvPr id="199" name="Google Shape;123;g3d5c1eaab6b_0_1"/>
            <p:cNvSpPr/>
            <p:nvPr/>
          </p:nvSpPr>
          <p:spPr>
            <a:xfrm>
              <a:off x="8676720" y="2476800"/>
              <a:ext cx="576360" cy="148680"/>
            </a:xfrm>
            <a:custGeom>
              <a:avLst/>
              <a:gdLst>
                <a:gd name="textAreaLeft" fmla="*/ 0 w 576360"/>
                <a:gd name="textAreaRight" fmla="*/ 576720 w 576360"/>
                <a:gd name="textAreaTop" fmla="*/ 0 h 148680"/>
                <a:gd name="textAreaBottom" fmla="*/ 149040 h 148680"/>
              </a:gdLst>
              <a:ahLst/>
              <a:cxnLst/>
              <a:rect l="textAreaLeft" t="textAreaTop" r="textAreaRight" b="textAreaBottom"/>
              <a:pathLst>
                <a:path w="1008359" h="903804">
                  <a:moveTo>
                    <a:pt x="38100" y="0"/>
                  </a:moveTo>
                  <a:lnTo>
                    <a:pt x="932159" y="7620"/>
                  </a:lnTo>
                  <a:lnTo>
                    <a:pt x="1008359" y="903804"/>
                  </a:lnTo>
                  <a:lnTo>
                    <a:pt x="0" y="903804"/>
                  </a:lnTo>
                  <a:lnTo>
                    <a:pt x="38100" y="0"/>
                  </a:lnTo>
                  <a:close/>
                </a:path>
              </a:pathLst>
            </a:custGeom>
            <a:solidFill>
              <a:schemeClr val="lt1">
                <a:alpha val="50000"/>
              </a:schemeClr>
            </a:solidFill>
            <a:ln w="0">
              <a:noFill/>
            </a:ln>
          </p:spPr>
          <p:style>
            <a:lnRef idx="0">
              <a:scrgbClr r="0" g="0" b="0"/>
            </a:lnRef>
            <a:fillRef idx="0">
              <a:scrgbClr r="0" g="0" b="0"/>
            </a:fillRef>
            <a:effectRef idx="0">
              <a:scrgbClr r="0" g="0" b="0"/>
            </a:effectRef>
            <a:fontRef idx="minor"/>
          </p:style>
          <p:txBody>
            <a:bodyPr lIns="66240" tIns="33120" rIns="66240" bIns="33120" anchor="ctr">
              <a:noAutofit/>
            </a:bodyPr>
            <a:lstStyle/>
            <a:p>
              <a:endParaRPr lang="nl-NL" sz="1000" b="1" strike="noStrike" spc="-1">
                <a:solidFill>
                  <a:schemeClr val="dk1"/>
                </a:solidFill>
                <a:latin typeface="Montserrat"/>
                <a:ea typeface="Hanken Grotesk"/>
              </a:endParaRPr>
            </a:p>
          </p:txBody>
        </p:sp>
      </p:grpSp>
      <p:grpSp>
        <p:nvGrpSpPr>
          <p:cNvPr id="200" name="Groep 33"/>
          <p:cNvGrpSpPr/>
          <p:nvPr/>
        </p:nvGrpSpPr>
        <p:grpSpPr>
          <a:xfrm>
            <a:off x="7670160" y="5222160"/>
            <a:ext cx="1940040" cy="1271880"/>
            <a:chOff x="7670160" y="5222160"/>
            <a:chExt cx="1940040" cy="1271880"/>
          </a:xfrm>
        </p:grpSpPr>
        <p:sp>
          <p:nvSpPr>
            <p:cNvPr id="201" name="Rechthoek 5"/>
            <p:cNvSpPr/>
            <p:nvPr/>
          </p:nvSpPr>
          <p:spPr>
            <a:xfrm>
              <a:off x="7670160" y="5594040"/>
              <a:ext cx="1940040" cy="900000"/>
            </a:xfrm>
            <a:custGeom>
              <a:avLst/>
              <a:gdLst>
                <a:gd name="textAreaLeft" fmla="*/ 0 w 1940040"/>
                <a:gd name="textAreaRight" fmla="*/ 1940400 w 1940040"/>
                <a:gd name="textAreaTop" fmla="*/ 0 h 900000"/>
                <a:gd name="textAreaBottom" fmla="*/ 900360 h 90000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62969E"/>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solidFill>
                    <a:schemeClr val="bg1"/>
                  </a:solidFill>
                  <a:latin typeface="Hanken Grotesk"/>
                </a:rPr>
                <a:t>Gebruik</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hulpmiddel</a:t>
              </a:r>
              <a:r>
                <a:rPr lang="en-GB" sz="1000" b="0" strike="noStrike" spc="-1" dirty="0">
                  <a:solidFill>
                    <a:schemeClr val="bg1"/>
                  </a:solidFill>
                  <a:latin typeface="Hanken Grotesk"/>
                </a:rPr>
                <a:t> </a:t>
              </a:r>
              <a:r>
                <a:rPr lang="en-GB" sz="1000" b="1" strike="noStrike" spc="-1" dirty="0">
                  <a:solidFill>
                    <a:schemeClr val="bg1"/>
                  </a:solidFill>
                  <a:latin typeface="Hanken Grotesk"/>
                </a:rPr>
                <a:t>‘</a:t>
              </a:r>
              <a:r>
                <a:rPr lang="en-GB" sz="1000" b="1" u="sng" strike="noStrike" spc="-1" dirty="0">
                  <a:solidFill>
                    <a:schemeClr val="bg1"/>
                  </a:solidFill>
                  <a:uFillTx/>
                  <a:latin typeface="Hanken Grotesk"/>
                  <a:hlinkClick r:id="rId5">
                    <a:extLst>
                      <a:ext uri="{A12FA001-AC4F-418D-AE19-62706E023703}">
                        <ahyp:hlinkClr xmlns:ahyp="http://schemas.microsoft.com/office/drawing/2018/hyperlinkcolor" val="tx"/>
                      </a:ext>
                    </a:extLst>
                  </a:hlinkClick>
                </a:rPr>
                <a:t>Draaiboek</a:t>
              </a:r>
              <a:r>
                <a:rPr lang="en-GB" sz="1000" b="1" i="1" strike="noStrike" spc="-1" dirty="0">
                  <a:solidFill>
                    <a:schemeClr val="bg1"/>
                  </a:solidFill>
                  <a:uFillTx/>
                  <a:latin typeface="Hanken Grotesk"/>
                </a:rPr>
                <a:t>’</a:t>
              </a:r>
              <a:r>
                <a:rPr lang="en-GB" sz="1000" b="1" strike="noStrike" spc="-1" dirty="0">
                  <a:solidFill>
                    <a:schemeClr val="bg1"/>
                  </a:solidFill>
                  <a:latin typeface="Hanken Grotesk"/>
                </a:rPr>
                <a:t> </a:t>
              </a:r>
              <a:r>
                <a:rPr lang="en-GB" sz="1000" b="0" strike="noStrike" spc="-1" dirty="0" err="1">
                  <a:solidFill>
                    <a:schemeClr val="bg1"/>
                  </a:solidFill>
                  <a:latin typeface="Hanken Grotesk"/>
                </a:rPr>
                <a:t>bij</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maken</a:t>
              </a:r>
              <a:r>
                <a:rPr lang="en-GB" sz="1000" b="0" strike="noStrike" spc="-1" dirty="0">
                  <a:solidFill>
                    <a:schemeClr val="bg1"/>
                  </a:solidFill>
                  <a:latin typeface="Hanken Grotesk"/>
                </a:rPr>
                <a:t> van </a:t>
              </a:r>
              <a:r>
                <a:rPr lang="en-GB" sz="1000" b="0" strike="noStrike" spc="-1" dirty="0" err="1">
                  <a:solidFill>
                    <a:schemeClr val="bg1"/>
                  </a:solidFill>
                  <a:latin typeface="Hanken Grotesk"/>
                </a:rPr>
                <a:t>deze</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opdracht</a:t>
              </a:r>
              <a:r>
                <a:rPr lang="en-GB" sz="1000" b="0" strike="noStrike" spc="-1" dirty="0">
                  <a:solidFill>
                    <a:schemeClr val="bg1"/>
                  </a:solidFill>
                  <a:latin typeface="Hanken Grotesk"/>
                </a:rPr>
                <a:t>.</a:t>
              </a:r>
              <a:endParaRPr lang="en-US" sz="1000" b="0" strike="noStrike" spc="-1" dirty="0">
                <a:solidFill>
                  <a:schemeClr val="bg1"/>
                </a:solidFill>
                <a:latin typeface="Arial"/>
              </a:endParaRPr>
            </a:p>
          </p:txBody>
        </p:sp>
        <p:sp>
          <p:nvSpPr>
            <p:cNvPr id="202" name="Driehoek 39"/>
            <p:cNvSpPr/>
            <p:nvPr/>
          </p:nvSpPr>
          <p:spPr>
            <a:xfrm rot="20168400">
              <a:off x="7978320" y="5280480"/>
              <a:ext cx="380520" cy="436320"/>
            </a:xfrm>
            <a:prstGeom prst="triangle">
              <a:avLst>
                <a:gd name="adj" fmla="val 50000"/>
              </a:avLst>
            </a:prstGeom>
            <a:solidFill>
              <a:srgbClr val="62969E"/>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pic>
        <p:nvPicPr>
          <p:cNvPr id="203" name="Afbeelding 8"/>
          <p:cNvPicPr/>
          <p:nvPr/>
        </p:nvPicPr>
        <p:blipFill>
          <a:blip r:embed="rId3"/>
          <a:stretch/>
        </p:blipFill>
        <p:spPr>
          <a:xfrm>
            <a:off x="8678880" y="-7200"/>
            <a:ext cx="774360" cy="279000"/>
          </a:xfrm>
          <a:prstGeom prst="rect">
            <a:avLst/>
          </a:prstGeom>
          <a:ln w="0">
            <a:noFill/>
          </a:ln>
        </p:spPr>
      </p:pic>
      <p:sp>
        <p:nvSpPr>
          <p:cNvPr id="204"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3C. Stakeholderanalyse</a:t>
            </a:r>
            <a:endParaRPr lang="en-US" sz="3200" b="0" strike="noStrike" spc="-1">
              <a:solidFill>
                <a:srgbClr val="000000"/>
              </a:solidFill>
              <a:latin typeface="Arial"/>
            </a:endParaRPr>
          </a:p>
        </p:txBody>
      </p:sp>
      <p:graphicFrame>
        <p:nvGraphicFramePr>
          <p:cNvPr id="205" name="Tabel 6"/>
          <p:cNvGraphicFramePr/>
          <p:nvPr>
            <p:extLst>
              <p:ext uri="{D42A27DB-BD31-4B8C-83A1-F6EECF244321}">
                <p14:modId xmlns:p14="http://schemas.microsoft.com/office/powerpoint/2010/main" val="2470620359"/>
              </p:ext>
            </p:extLst>
          </p:nvPr>
        </p:nvGraphicFramePr>
        <p:xfrm>
          <a:off x="920880" y="2094120"/>
          <a:ext cx="8046000" cy="4104000"/>
        </p:xfrm>
        <a:graphic>
          <a:graphicData uri="http://schemas.openxmlformats.org/drawingml/2006/table">
            <a:tbl>
              <a:tblPr/>
              <a:tblGrid>
                <a:gridCol w="2682000">
                  <a:extLst>
                    <a:ext uri="{9D8B030D-6E8A-4147-A177-3AD203B41FA5}">
                      <a16:colId xmlns:a16="http://schemas.microsoft.com/office/drawing/2014/main" val="20000"/>
                    </a:ext>
                  </a:extLst>
                </a:gridCol>
                <a:gridCol w="2682000">
                  <a:extLst>
                    <a:ext uri="{9D8B030D-6E8A-4147-A177-3AD203B41FA5}">
                      <a16:colId xmlns:a16="http://schemas.microsoft.com/office/drawing/2014/main" val="20001"/>
                    </a:ext>
                  </a:extLst>
                </a:gridCol>
                <a:gridCol w="2682000">
                  <a:extLst>
                    <a:ext uri="{9D8B030D-6E8A-4147-A177-3AD203B41FA5}">
                      <a16:colId xmlns:a16="http://schemas.microsoft.com/office/drawing/2014/main" val="20002"/>
                    </a:ext>
                  </a:extLst>
                </a:gridCol>
              </a:tblGrid>
              <a:tr h="360000">
                <a:tc>
                  <a:txBody>
                    <a:bodyPr/>
                    <a:lstStyle/>
                    <a:p>
                      <a:pPr defTabSz="914400">
                        <a:lnSpc>
                          <a:spcPct val="100000"/>
                        </a:lnSpc>
                        <a:tabLst>
                          <a:tab pos="0" algn="l"/>
                        </a:tabLst>
                      </a:pPr>
                      <a:r>
                        <a:rPr lang="nl-NL" sz="1000" b="1" strike="noStrike" spc="-1" dirty="0">
                          <a:solidFill>
                            <a:schemeClr val="dk1"/>
                          </a:solidFill>
                          <a:latin typeface="Hanken Grotesk"/>
                        </a:rPr>
                        <a:t>Wie zijn onze stakeholders?</a:t>
                      </a:r>
                      <a:endParaRPr lang="en-US" sz="1000" b="0" strike="noStrike" spc="-1" dirty="0">
                        <a:solidFill>
                          <a:srgbClr val="000000"/>
                        </a:solidFill>
                        <a:latin typeface="Arial"/>
                      </a:endParaRPr>
                    </a:p>
                  </a:txBody>
                  <a:tcPr marL="90000" marR="90000" anchor="b">
                    <a:lnL w="2808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pPr>
                      <a:r>
                        <a:rPr lang="nl-NL" sz="1000" b="1" strike="noStrike" spc="-1" dirty="0">
                          <a:solidFill>
                            <a:schemeClr val="dk1"/>
                          </a:solidFill>
                          <a:latin typeface="Hanken Grotesk"/>
                        </a:rPr>
                        <a:t>Hoe belangrijk zijn ze voor dit project?</a:t>
                      </a:r>
                      <a:endParaRPr lang="en-US" sz="1000" b="0" strike="noStrike" spc="-1" dirty="0">
                        <a:solidFill>
                          <a:srgbClr val="000000"/>
                        </a:solidFill>
                        <a:latin typeface="Arial"/>
                      </a:endParaRPr>
                    </a:p>
                  </a:txBody>
                  <a:tcPr marL="90000" marR="90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Wat betekent dit voor jullie aanpak?</a:t>
                      </a:r>
                      <a:endParaRPr lang="en-US" sz="1000" b="0" strike="noStrike" spc="-1" dirty="0">
                        <a:solidFill>
                          <a:srgbClr val="000000"/>
                        </a:solidFill>
                        <a:latin typeface="Arial"/>
                      </a:endParaRPr>
                    </a:p>
                  </a:txBody>
                  <a:tcPr marL="90000" marR="90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endParaRPr lang="nl-NL" sz="1000" b="0" strike="noStrike" spc="-1">
                        <a:solidFill>
                          <a:schemeClr val="dk1"/>
                        </a:solidFill>
                        <a:latin typeface="Hanken Grotesk"/>
                        <a:ea typeface="Hanken Grotesk"/>
                      </a:endParaRPr>
                    </a:p>
                  </a:txBody>
                  <a:tcPr marL="90000" marR="90000" anchor="ctr">
                    <a:lnL w="28080">
                      <a:solidFill>
                        <a:srgbClr val="FFFFFF"/>
                      </a:solidFill>
                      <a:prstDash val="solid"/>
                    </a:lnL>
                    <a:lnR w="28080">
                      <a:solidFill>
                        <a:srgbClr val="FFFFFF"/>
                      </a:solidFill>
                      <a:prstDash val="solid"/>
                    </a:lnR>
                    <a:lnT w="28575" cap="flat" cmpd="sng" algn="ctr">
                      <a:solidFill>
                        <a:schemeClr val="bg1"/>
                      </a:solidFill>
                      <a:prstDash val="solid"/>
                      <a:round/>
                      <a:headEnd type="none" w="med" len="med"/>
                      <a:tailEnd type="none" w="med" len="me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extLst>
                  <a:ext uri="{0D108BD9-81ED-4DB2-BD59-A6C34878D82A}">
                    <a16:rowId xmlns:a16="http://schemas.microsoft.com/office/drawing/2014/main" val="10001"/>
                  </a:ext>
                </a:extLst>
              </a:tr>
              <a:tr h="468000">
                <a:tc>
                  <a:txBody>
                    <a:bodyPr/>
                    <a:lstStyle/>
                    <a:p>
                      <a:endParaRPr lang="nl-NL" sz="1000" b="0" strike="noStrike" spc="-1">
                        <a:solidFill>
                          <a:schemeClr val="dk1"/>
                        </a:solidFill>
                        <a:latin typeface="Hanken Grotesk"/>
                        <a:ea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2"/>
                  </a:ext>
                </a:extLst>
              </a:tr>
              <a:tr h="468000">
                <a:tc>
                  <a:txBody>
                    <a:bodyPr/>
                    <a:lstStyle/>
                    <a:p>
                      <a:endParaRPr lang="nl-NL" sz="1000" b="0" strike="noStrike" spc="-1">
                        <a:solidFill>
                          <a:schemeClr val="dk1"/>
                        </a:solidFill>
                        <a:latin typeface="Hanken Grotesk"/>
                        <a:ea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3"/>
                  </a:ext>
                </a:extLst>
              </a:tr>
              <a:tr h="468000">
                <a:tc>
                  <a:txBody>
                    <a:bodyPr/>
                    <a:lstStyle/>
                    <a:p>
                      <a:endParaRPr lang="nl-NL" sz="1000" b="0" strike="noStrike" spc="-1">
                        <a:solidFill>
                          <a:schemeClr val="dk1"/>
                        </a:solidFill>
                        <a:latin typeface="Hanken Grotesk"/>
                        <a:ea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4"/>
                  </a:ext>
                </a:extLst>
              </a:tr>
              <a:tr h="468000">
                <a:tc>
                  <a:txBody>
                    <a:bodyPr/>
                    <a:lstStyle/>
                    <a:p>
                      <a:endParaRPr lang="nl-NL" sz="1000" b="0" strike="noStrike" spc="-1">
                        <a:solidFill>
                          <a:schemeClr val="dk1"/>
                        </a:solidFill>
                        <a:latin typeface="Hanken Grotesk"/>
                        <a:ea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5"/>
                  </a:ext>
                </a:extLst>
              </a:tr>
              <a:tr h="468000">
                <a:tc>
                  <a:txBody>
                    <a:bodyPr/>
                    <a:lstStyle/>
                    <a:p>
                      <a:endParaRPr lang="nl-NL" sz="1000" b="0" strike="noStrike" spc="-1">
                        <a:solidFill>
                          <a:schemeClr val="dk1"/>
                        </a:solidFill>
                        <a:latin typeface="Hanken Grotesk"/>
                        <a:ea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6"/>
                  </a:ext>
                </a:extLst>
              </a:tr>
              <a:tr h="468000">
                <a:tc>
                  <a:txBody>
                    <a:bodyPr/>
                    <a:lstStyle/>
                    <a:p>
                      <a:endParaRPr lang="nl-NL" sz="1000" b="0" strike="noStrike" spc="-1">
                        <a:solidFill>
                          <a:schemeClr val="dk1"/>
                        </a:solidFill>
                        <a:latin typeface="Hanken Grotesk"/>
                        <a:ea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7"/>
                  </a:ext>
                </a:extLst>
              </a:tr>
              <a:tr h="468000">
                <a:tc>
                  <a:txBody>
                    <a:bodyPr/>
                    <a:lstStyle/>
                    <a:p>
                      <a:endParaRPr lang="nl-NL" sz="1000" b="0" strike="noStrike" spc="-1">
                        <a:solidFill>
                          <a:schemeClr val="dk1"/>
                        </a:solidFill>
                        <a:latin typeface="Hanken Grotesk"/>
                        <a:ea typeface="Hanken Grotesk"/>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62969E"/>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tc>
                  <a:txBody>
                    <a:bodyPr/>
                    <a:lstStyle/>
                    <a:p>
                      <a:endParaRPr lang="nl-NL" sz="1000" b="0" strike="noStrike" spc="-1" dirty="0">
                        <a:solidFill>
                          <a:srgbClr val="62969E"/>
                        </a:solidFill>
                        <a:latin typeface="Hanken Grotesk"/>
                      </a:endParaRPr>
                    </a:p>
                  </a:txBody>
                  <a:tcPr marL="90000" marR="90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extLst>
                  <a:ext uri="{0D108BD9-81ED-4DB2-BD59-A6C34878D82A}">
                    <a16:rowId xmlns:a16="http://schemas.microsoft.com/office/drawing/2014/main" val="10008"/>
                  </a:ext>
                </a:extLst>
              </a:tr>
            </a:tbl>
          </a:graphicData>
        </a:graphic>
      </p:graphicFrame>
      <p:sp>
        <p:nvSpPr>
          <p:cNvPr id="206" name="Tekstvak 1"/>
          <p:cNvSpPr/>
          <p:nvPr/>
        </p:nvSpPr>
        <p:spPr>
          <a:xfrm>
            <a:off x="920880" y="1092240"/>
            <a:ext cx="8064000" cy="68480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Wie belang hebben bij of invloed hebben op het project, </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600" b="1" strike="noStrike" spc="-1" dirty="0">
                <a:solidFill>
                  <a:schemeClr val="dk1"/>
                </a:solidFill>
                <a:latin typeface="Montserrat ExtraBold"/>
              </a:rPr>
              <a:t>en hoe we hen betrekken:</a:t>
            </a:r>
            <a:endParaRPr lang="en-US" sz="1600" b="0" strike="noStrike" spc="-1" dirty="0">
              <a:solidFill>
                <a:srgbClr val="000000"/>
              </a:solidFill>
              <a:latin typeface="Arial"/>
            </a:endParaRPr>
          </a:p>
          <a:p>
            <a:pPr defTabSz="457200">
              <a:lnSpc>
                <a:spcPct val="100000"/>
              </a:lnSpc>
            </a:pPr>
            <a:r>
              <a:rPr lang="en-US" sz="1000" b="0" i="1" strike="noStrike" spc="-1" dirty="0" err="1">
                <a:solidFill>
                  <a:srgbClr val="000000"/>
                </a:solidFill>
                <a:latin typeface="Hanken Grotesk"/>
              </a:rPr>
              <a:t>Gebruik</a:t>
            </a:r>
            <a:r>
              <a:rPr lang="en-US" sz="1000" b="0" i="1" strike="noStrike" spc="-1" dirty="0">
                <a:solidFill>
                  <a:srgbClr val="000000"/>
                </a:solidFill>
                <a:latin typeface="Hanken Grotesk"/>
              </a:rPr>
              <a:t> het </a:t>
            </a:r>
            <a:r>
              <a:rPr lang="en-US" sz="1000" b="0" i="1" strike="noStrike" spc="-1" dirty="0" err="1">
                <a:solidFill>
                  <a:srgbClr val="000000"/>
                </a:solidFill>
                <a:latin typeface="Hanken Grotesk"/>
              </a:rPr>
              <a:t>overzicht</a:t>
            </a:r>
            <a:r>
              <a:rPr lang="en-US" sz="1000" b="0" i="1" strike="noStrike" spc="-1" dirty="0">
                <a:solidFill>
                  <a:srgbClr val="000000"/>
                </a:solidFill>
                <a:latin typeface="Hanken Grotesk"/>
              </a:rPr>
              <a:t> op de </a:t>
            </a:r>
            <a:r>
              <a:rPr lang="en-US" sz="1000" b="0" i="1" strike="noStrike" spc="-1" dirty="0" err="1">
                <a:solidFill>
                  <a:srgbClr val="000000"/>
                </a:solidFill>
                <a:latin typeface="Hanken Grotesk"/>
              </a:rPr>
              <a:t>vorige</a:t>
            </a:r>
            <a:r>
              <a:rPr lang="en-US" sz="1000" b="0" i="1" strike="noStrike" spc="-1" dirty="0">
                <a:solidFill>
                  <a:srgbClr val="000000"/>
                </a:solidFill>
                <a:latin typeface="Hanken Grotesk"/>
              </a:rPr>
              <a:t> </a:t>
            </a:r>
            <a:r>
              <a:rPr lang="en-US" sz="1000" b="0" i="1" strike="noStrike" spc="-1" dirty="0" err="1">
                <a:solidFill>
                  <a:srgbClr val="000000"/>
                </a:solidFill>
                <a:latin typeface="Hanken Grotesk"/>
              </a:rPr>
              <a:t>pagina</a:t>
            </a:r>
            <a:r>
              <a:rPr lang="en-US" sz="1000" b="0" i="1" strike="noStrike" spc="-1" dirty="0">
                <a:solidFill>
                  <a:srgbClr val="000000"/>
                </a:solidFill>
                <a:latin typeface="Hanken Grotesk"/>
              </a:rPr>
              <a:t> (de matrix) om per stakeholder de juiste </a:t>
            </a:r>
            <a:r>
              <a:rPr lang="en-US" sz="1000" b="0" i="1" strike="noStrike" spc="-1" dirty="0" err="1">
                <a:solidFill>
                  <a:srgbClr val="000000"/>
                </a:solidFill>
                <a:latin typeface="Hanken Grotesk"/>
              </a:rPr>
              <a:t>strategie</a:t>
            </a:r>
            <a:r>
              <a:rPr lang="en-US" sz="1000" b="0" i="1" strike="noStrike" spc="-1" dirty="0">
                <a:solidFill>
                  <a:srgbClr val="000000"/>
                </a:solidFill>
                <a:latin typeface="Hanken Grotesk"/>
              </a:rPr>
              <a:t> </a:t>
            </a:r>
            <a:r>
              <a:rPr lang="en-US" sz="1000" b="0" i="1" strike="noStrike" spc="-1" dirty="0" err="1">
                <a:solidFill>
                  <a:srgbClr val="000000"/>
                </a:solidFill>
                <a:latin typeface="Hanken Grotesk"/>
              </a:rPr>
              <a:t>te</a:t>
            </a:r>
            <a:r>
              <a:rPr lang="en-US" sz="1000" b="0" i="1" strike="noStrike" spc="-1" dirty="0">
                <a:solidFill>
                  <a:srgbClr val="000000"/>
                </a:solidFill>
                <a:latin typeface="Hanken Grotesk"/>
              </a:rPr>
              <a:t> </a:t>
            </a:r>
            <a:r>
              <a:rPr lang="en-US" sz="1000" b="0" i="1" strike="noStrike" spc="-1" dirty="0" err="1">
                <a:solidFill>
                  <a:srgbClr val="000000"/>
                </a:solidFill>
                <a:latin typeface="Hanken Grotesk"/>
              </a:rPr>
              <a:t>bepalen</a:t>
            </a:r>
            <a:r>
              <a:rPr lang="en-US" sz="1000" b="0" i="1" strike="noStrike" spc="-1" dirty="0">
                <a:solidFill>
                  <a:srgbClr val="000000"/>
                </a:solidFill>
                <a:latin typeface="Hanken Grotesk"/>
              </a:rPr>
              <a:t>.</a:t>
            </a:r>
            <a:endParaRPr lang="en-US" sz="1000" b="0" strike="noStrike" spc="-1" dirty="0">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pic>
        <p:nvPicPr>
          <p:cNvPr id="207" name="Afbeelding 8"/>
          <p:cNvPicPr/>
          <p:nvPr/>
        </p:nvPicPr>
        <p:blipFill>
          <a:blip r:embed="rId3"/>
          <a:stretch/>
        </p:blipFill>
        <p:spPr>
          <a:xfrm>
            <a:off x="8678880" y="-7200"/>
            <a:ext cx="774360" cy="279000"/>
          </a:xfrm>
          <a:prstGeom prst="rect">
            <a:avLst/>
          </a:prstGeom>
          <a:ln w="0">
            <a:noFill/>
          </a:ln>
        </p:spPr>
      </p:pic>
      <p:sp>
        <p:nvSpPr>
          <p:cNvPr id="208"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3D. Randvoorwaarden</a:t>
            </a:r>
            <a:endParaRPr lang="en-US" sz="3200" b="0" strike="noStrike" spc="-1">
              <a:solidFill>
                <a:srgbClr val="000000"/>
              </a:solidFill>
              <a:latin typeface="Arial"/>
            </a:endParaRPr>
          </a:p>
        </p:txBody>
      </p:sp>
      <p:sp>
        <p:nvSpPr>
          <p:cNvPr id="209" name="Tekstvak 11"/>
          <p:cNvSpPr/>
          <p:nvPr/>
        </p:nvSpPr>
        <p:spPr>
          <a:xfrm>
            <a:off x="920880" y="1092240"/>
            <a:ext cx="8064000" cy="400110"/>
          </a:xfrm>
          <a:prstGeom prst="rect">
            <a:avLst/>
          </a:prstGeom>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pPr>
            <a:r>
              <a:rPr lang="nl-NL" sz="1600" b="1" strike="noStrike" spc="-1" dirty="0">
                <a:solidFill>
                  <a:schemeClr val="dk1"/>
                </a:solidFill>
                <a:latin typeface="Montserrat ExtraBold"/>
              </a:rPr>
              <a:t>Wat er nodig is om dit project uit te voeren:</a:t>
            </a:r>
            <a:endParaRPr lang="en-US" sz="1600" b="0" strike="noStrike" spc="-1" dirty="0">
              <a:solidFill>
                <a:srgbClr val="000000"/>
              </a:solidFill>
              <a:latin typeface="Arial"/>
            </a:endParaRPr>
          </a:p>
          <a:p>
            <a:pPr defTabSz="457200">
              <a:lnSpc>
                <a:spcPct val="100000"/>
              </a:lnSpc>
            </a:pPr>
            <a:r>
              <a:rPr lang="nl-NL" sz="1000" b="0" i="1" strike="noStrike" spc="-1" dirty="0">
                <a:solidFill>
                  <a:schemeClr val="dk1"/>
                </a:solidFill>
                <a:latin typeface="Hanken Grotesk"/>
              </a:rPr>
              <a:t>Voer de opdracht uit het werkboek uit om de tabel in te vullen.</a:t>
            </a:r>
            <a:endParaRPr lang="en-US" sz="1000" b="0" strike="noStrike" spc="-1" dirty="0">
              <a:solidFill>
                <a:srgbClr val="000000"/>
              </a:solidFill>
              <a:latin typeface="Arial"/>
            </a:endParaRPr>
          </a:p>
        </p:txBody>
      </p:sp>
      <p:graphicFrame>
        <p:nvGraphicFramePr>
          <p:cNvPr id="210" name="Tabel 6"/>
          <p:cNvGraphicFramePr/>
          <p:nvPr>
            <p:extLst>
              <p:ext uri="{D42A27DB-BD31-4B8C-83A1-F6EECF244321}">
                <p14:modId xmlns:p14="http://schemas.microsoft.com/office/powerpoint/2010/main" val="1670907966"/>
              </p:ext>
            </p:extLst>
          </p:nvPr>
        </p:nvGraphicFramePr>
        <p:xfrm>
          <a:off x="920880" y="1745640"/>
          <a:ext cx="8046000" cy="4426200"/>
        </p:xfrm>
        <a:graphic>
          <a:graphicData uri="http://schemas.openxmlformats.org/drawingml/2006/table">
            <a:tbl>
              <a:tblPr/>
              <a:tblGrid>
                <a:gridCol w="2682000">
                  <a:extLst>
                    <a:ext uri="{9D8B030D-6E8A-4147-A177-3AD203B41FA5}">
                      <a16:colId xmlns:a16="http://schemas.microsoft.com/office/drawing/2014/main" val="20000"/>
                    </a:ext>
                  </a:extLst>
                </a:gridCol>
                <a:gridCol w="2682000">
                  <a:extLst>
                    <a:ext uri="{9D8B030D-6E8A-4147-A177-3AD203B41FA5}">
                      <a16:colId xmlns:a16="http://schemas.microsoft.com/office/drawing/2014/main" val="20001"/>
                    </a:ext>
                  </a:extLst>
                </a:gridCol>
                <a:gridCol w="2682000">
                  <a:extLst>
                    <a:ext uri="{9D8B030D-6E8A-4147-A177-3AD203B41FA5}">
                      <a16:colId xmlns:a16="http://schemas.microsoft.com/office/drawing/2014/main" val="20002"/>
                    </a:ext>
                  </a:extLst>
                </a:gridCol>
              </a:tblGrid>
              <a:tr h="327600">
                <a:tc>
                  <a:txBody>
                    <a:bodyPr/>
                    <a:lstStyle/>
                    <a:p>
                      <a:endParaRPr lang="nl-NL" sz="1000" b="1" strike="noStrike" spc="-1" dirty="0">
                        <a:solidFill>
                          <a:schemeClr val="dk1"/>
                        </a:solidFill>
                        <a:latin typeface="Hanken Grotesk"/>
                        <a:ea typeface="Hanken Grotesk"/>
                      </a:endParaRPr>
                    </a:p>
                  </a:txBody>
                  <a:tcPr marL="90000" marR="90000" anchor="b">
                    <a:lnL w="28080">
                      <a:noFill/>
                      <a:prstDash val="solid"/>
                    </a:lnL>
                    <a:lnR w="28080">
                      <a:noFill/>
                      <a:prstDash val="solid"/>
                    </a:lnR>
                    <a:lnT w="2808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6E7"/>
                    </a:solidFill>
                  </a:tcPr>
                </a:tc>
                <a:tc>
                  <a:txBody>
                    <a:bodyPr/>
                    <a:lstStyle/>
                    <a:p>
                      <a:pPr defTabSz="914400">
                        <a:lnSpc>
                          <a:spcPct val="100000"/>
                        </a:lnSpc>
                        <a:tabLst>
                          <a:tab pos="0" algn="l"/>
                        </a:tabLst>
                      </a:pPr>
                      <a:r>
                        <a:rPr lang="nl-NL" sz="1000" b="1" strike="noStrike" spc="-1" dirty="0">
                          <a:solidFill>
                            <a:schemeClr val="dk1"/>
                          </a:solidFill>
                          <a:latin typeface="Hanken Grotesk"/>
                        </a:rPr>
                        <a:t>Wat is er nodig?</a:t>
                      </a:r>
                      <a:endParaRPr lang="en-US" sz="1000" b="1" strike="noStrike" spc="-1" dirty="0">
                        <a:solidFill>
                          <a:srgbClr val="000000"/>
                        </a:solidFill>
                        <a:latin typeface="Arial"/>
                      </a:endParaRPr>
                    </a:p>
                  </a:txBody>
                  <a:tcPr marL="90000" marR="90000" anchor="b">
                    <a:lnL w="28080">
                      <a:noFill/>
                      <a:prstDash val="solid"/>
                    </a:lnL>
                    <a:lnR w="28080">
                      <a:noFill/>
                      <a:prstDash val="solid"/>
                    </a:lnR>
                    <a:lnT w="2808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6E7"/>
                    </a:solidFill>
                  </a:tcPr>
                </a:tc>
                <a:tc>
                  <a:txBody>
                    <a:bodyPr/>
                    <a:lstStyle/>
                    <a:p>
                      <a:pPr defTabSz="914400">
                        <a:lnSpc>
                          <a:spcPct val="100000"/>
                        </a:lnSpc>
                        <a:tabLst>
                          <a:tab pos="0" algn="l"/>
                        </a:tabLst>
                      </a:pPr>
                      <a:r>
                        <a:rPr lang="nl-NL" sz="1000" b="1" strike="noStrike" spc="-1" dirty="0">
                          <a:solidFill>
                            <a:schemeClr val="dk1"/>
                          </a:solidFill>
                          <a:latin typeface="Hanken Grotesk"/>
                        </a:rPr>
                        <a:t>Hoe (vaak) evalueren we dit? </a:t>
                      </a:r>
                      <a:endParaRPr lang="en-US" sz="1000" b="1" strike="noStrike" spc="-1" dirty="0">
                        <a:solidFill>
                          <a:srgbClr val="000000"/>
                        </a:solidFill>
                        <a:latin typeface="Arial"/>
                      </a:endParaRPr>
                    </a:p>
                  </a:txBody>
                  <a:tcPr marL="90000" marR="90000" anchor="b">
                    <a:lnL w="28080">
                      <a:noFill/>
                      <a:prstDash val="solid"/>
                    </a:lnL>
                    <a:lnR w="28080">
                      <a:noFill/>
                      <a:prstDash val="solid"/>
                    </a:lnR>
                    <a:lnT w="2808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6E7"/>
                    </a:solidFill>
                  </a:tcPr>
                </a:tc>
                <a:extLst>
                  <a:ext uri="{0D108BD9-81ED-4DB2-BD59-A6C34878D82A}">
                    <a16:rowId xmlns:a16="http://schemas.microsoft.com/office/drawing/2014/main" val="10000"/>
                  </a:ext>
                </a:extLst>
              </a:tr>
              <a:tr h="819720">
                <a:tc>
                  <a:txBody>
                    <a:bodyPr/>
                    <a:lstStyle/>
                    <a:p>
                      <a:pPr defTabSz="914400">
                        <a:lnSpc>
                          <a:spcPct val="100000"/>
                        </a:lnSpc>
                        <a:tabLst>
                          <a:tab pos="0" algn="l"/>
                        </a:tabLst>
                      </a:pPr>
                      <a:r>
                        <a:rPr lang="nl-NL" sz="1000" b="1" strike="noStrike" spc="-1">
                          <a:solidFill>
                            <a:schemeClr val="dk1"/>
                          </a:solidFill>
                          <a:latin typeface="Hanken Grotesk"/>
                          <a:ea typeface="Hanken Grotesk"/>
                        </a:rPr>
                        <a:t>Tijd van het projectteam</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575" cap="flat" cmpd="sng" algn="ctr">
                      <a:solidFill>
                        <a:schemeClr val="bg1"/>
                      </a:solidFill>
                      <a:prstDash val="solid"/>
                      <a:round/>
                      <a:headEnd type="none" w="med" len="med"/>
                      <a:tailEnd type="none" w="med" len="med"/>
                    </a:lnT>
                    <a:lnB w="28080">
                      <a:solidFill>
                        <a:srgbClr val="FFFFFF"/>
                      </a:solidFill>
                      <a:prstDash val="solid"/>
                    </a:lnB>
                    <a:noFill/>
                  </a:tcPr>
                </a:tc>
                <a:tc>
                  <a:txBody>
                    <a:bodyPr/>
                    <a:lstStyle/>
                    <a:p>
                      <a:endParaRPr lang="nl-NL" sz="1000" b="0" strike="noStrike" spc="-1" dirty="0">
                        <a:solidFill>
                          <a:schemeClr val="dk1"/>
                        </a:solidFill>
                        <a:latin typeface="Hanken Grotesk"/>
                      </a:endParaRPr>
                    </a:p>
                  </a:txBody>
                  <a:tcPr marL="90000" marR="90000" anchor="ctr">
                    <a:lnL w="28080">
                      <a:solidFill>
                        <a:srgbClr val="FFFFFF"/>
                      </a:solidFill>
                      <a:prstDash val="solid"/>
                    </a:lnL>
                    <a:lnR w="28080">
                      <a:solidFill>
                        <a:srgbClr val="FFFFFF"/>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endParaRPr lang="nl-NL" sz="1000" b="0" strike="noStrike" spc="-1">
                        <a:solidFill>
                          <a:schemeClr val="lt2"/>
                        </a:solidFill>
                        <a:latin typeface="Hanken Grotesk"/>
                      </a:endParaRPr>
                    </a:p>
                  </a:txBody>
                  <a:tcPr marL="90000" marR="90000" anchor="ctr">
                    <a:lnL w="28080">
                      <a:solidFill>
                        <a:srgbClr val="FFFFFF"/>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rgbClr val="62969E"/>
                    </a:solidFill>
                  </a:tcPr>
                </a:tc>
                <a:extLst>
                  <a:ext uri="{0D108BD9-81ED-4DB2-BD59-A6C34878D82A}">
                    <a16:rowId xmlns:a16="http://schemas.microsoft.com/office/drawing/2014/main" val="10001"/>
                  </a:ext>
                </a:extLst>
              </a:tr>
              <a:tr h="819720">
                <a:tc>
                  <a:txBody>
                    <a:bodyPr/>
                    <a:lstStyle/>
                    <a:p>
                      <a:pPr defTabSz="914400">
                        <a:lnSpc>
                          <a:spcPct val="100000"/>
                        </a:lnSpc>
                        <a:tabLst>
                          <a:tab pos="0" algn="l"/>
                        </a:tabLst>
                      </a:pPr>
                      <a:r>
                        <a:rPr lang="nl-NL" sz="1000" b="1" strike="noStrike" spc="-1">
                          <a:solidFill>
                            <a:schemeClr val="dk1"/>
                          </a:solidFill>
                          <a:latin typeface="Hanken Grotesk"/>
                          <a:ea typeface="Hanken Grotesk"/>
                        </a:rPr>
                        <a:t>Inzet van anderen</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chemeClr val="dk1"/>
                        </a:solidFill>
                        <a:latin typeface="Hanken Grotesk"/>
                      </a:endParaRPr>
                    </a:p>
                  </a:txBody>
                  <a:tcPr marL="90000" marR="90000" anchor="ctr">
                    <a:lnL w="28080">
                      <a:solidFill>
                        <a:srgbClr val="FFFFFF"/>
                      </a:solidFill>
                      <a:prstDash val="solid"/>
                    </a:lnL>
                    <a:lnR w="28080">
                      <a:solidFill>
                        <a:srgbClr val="FFFFFF"/>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chemeClr val="lt2"/>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rgbClr val="62969E"/>
                    </a:solidFill>
                  </a:tcPr>
                </a:tc>
                <a:extLst>
                  <a:ext uri="{0D108BD9-81ED-4DB2-BD59-A6C34878D82A}">
                    <a16:rowId xmlns:a16="http://schemas.microsoft.com/office/drawing/2014/main" val="10002"/>
                  </a:ext>
                </a:extLst>
              </a:tr>
              <a:tr h="819720">
                <a:tc>
                  <a:txBody>
                    <a:bodyPr/>
                    <a:lstStyle/>
                    <a:p>
                      <a:pPr defTabSz="914400">
                        <a:lnSpc>
                          <a:spcPct val="100000"/>
                        </a:lnSpc>
                        <a:tabLst>
                          <a:tab pos="0" algn="l"/>
                        </a:tabLst>
                      </a:pPr>
                      <a:r>
                        <a:rPr lang="nl-NL" sz="1000" b="1" strike="noStrike" spc="-1">
                          <a:solidFill>
                            <a:schemeClr val="dk1"/>
                          </a:solidFill>
                          <a:latin typeface="Hanken Grotesk"/>
                          <a:ea typeface="Hanken Grotesk"/>
                        </a:rPr>
                        <a:t>Budget</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chemeClr val="dk1"/>
                        </a:solidFill>
                        <a:latin typeface="Hanken Grotesk"/>
                      </a:endParaRPr>
                    </a:p>
                  </a:txBody>
                  <a:tcPr marL="90000" marR="90000" anchor="ctr">
                    <a:lnL w="28080">
                      <a:solidFill>
                        <a:srgbClr val="FFFFFF"/>
                      </a:solidFill>
                      <a:prstDash val="solid"/>
                    </a:lnL>
                    <a:lnR w="28080">
                      <a:solidFill>
                        <a:srgbClr val="FFFFFF"/>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chemeClr val="lt2"/>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rgbClr val="62969E"/>
                    </a:solidFill>
                  </a:tcPr>
                </a:tc>
                <a:extLst>
                  <a:ext uri="{0D108BD9-81ED-4DB2-BD59-A6C34878D82A}">
                    <a16:rowId xmlns:a16="http://schemas.microsoft.com/office/drawing/2014/main" val="10003"/>
                  </a:ext>
                </a:extLst>
              </a:tr>
              <a:tr h="819720">
                <a:tc>
                  <a:txBody>
                    <a:bodyPr/>
                    <a:lstStyle/>
                    <a:p>
                      <a:pPr defTabSz="914400">
                        <a:lnSpc>
                          <a:spcPct val="100000"/>
                        </a:lnSpc>
                        <a:tabLst>
                          <a:tab pos="0" algn="l"/>
                        </a:tabLst>
                      </a:pPr>
                      <a:r>
                        <a:rPr lang="nl-NL" sz="1000" b="1" strike="noStrike" spc="-1">
                          <a:solidFill>
                            <a:schemeClr val="dk1"/>
                          </a:solidFill>
                          <a:latin typeface="Hanken Grotesk"/>
                          <a:ea typeface="Hanken Grotesk"/>
                        </a:rPr>
                        <a:t>Eventuele extra ondersteuning</a:t>
                      </a:r>
                      <a:endParaRPr lang="en-US" sz="1000" b="0" strike="noStrike" spc="-1">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chemeClr val="dk1"/>
                        </a:solidFill>
                        <a:latin typeface="Hanken Grotesk"/>
                      </a:endParaRPr>
                    </a:p>
                  </a:txBody>
                  <a:tcPr marL="90000" marR="90000" anchor="ctr">
                    <a:lnL w="28080">
                      <a:solidFill>
                        <a:srgbClr val="FFFFFF"/>
                      </a:solidFill>
                      <a:prstDash val="solid"/>
                    </a:lnL>
                    <a:lnR w="28080">
                      <a:solidFill>
                        <a:srgbClr val="FFFFFF"/>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chemeClr val="lt2"/>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rgbClr val="62969E"/>
                    </a:solidFill>
                  </a:tcPr>
                </a:tc>
                <a:extLst>
                  <a:ext uri="{0D108BD9-81ED-4DB2-BD59-A6C34878D82A}">
                    <a16:rowId xmlns:a16="http://schemas.microsoft.com/office/drawing/2014/main" val="10004"/>
                  </a:ext>
                </a:extLst>
              </a:tr>
              <a:tr h="819720">
                <a:tc>
                  <a:txBody>
                    <a:bodyPr/>
                    <a:lstStyle/>
                    <a:p>
                      <a:pPr defTabSz="914400">
                        <a:lnSpc>
                          <a:spcPct val="100000"/>
                        </a:lnSpc>
                        <a:tabLst>
                          <a:tab pos="0" algn="l"/>
                        </a:tabLst>
                      </a:pPr>
                      <a:r>
                        <a:rPr lang="nl-NL" sz="1000" b="0" strike="noStrike" spc="-1" dirty="0">
                          <a:solidFill>
                            <a:schemeClr val="dk1"/>
                          </a:solidFill>
                          <a:latin typeface="Hanken Grotesk"/>
                          <a:ea typeface="Hanken Grotesk"/>
                        </a:rPr>
                        <a:t>Vul zelf aan..</a:t>
                      </a:r>
                      <a:endParaRPr lang="en-US" sz="1000" b="0" strike="noStrike" spc="-1" dirty="0">
                        <a:solidFill>
                          <a:srgbClr val="000000"/>
                        </a:solidFill>
                        <a:latin typeface="Arial"/>
                      </a:endParaRPr>
                    </a:p>
                  </a:txBody>
                  <a:tcPr marL="90000" marR="90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chemeClr val="dk1"/>
                        </a:solidFill>
                        <a:latin typeface="Hanken Grotesk"/>
                      </a:endParaRPr>
                    </a:p>
                  </a:txBody>
                  <a:tcPr marL="90000" marR="90000" anchor="ctr">
                    <a:lnL w="28080">
                      <a:solidFill>
                        <a:srgbClr val="FFFFFF"/>
                      </a:solidFill>
                      <a:prstDash val="solid"/>
                    </a:lnL>
                    <a:lnR w="28080">
                      <a:solidFill>
                        <a:srgbClr val="FFFFFF"/>
                      </a:solidFill>
                      <a:prstDash val="solid"/>
                    </a:lnR>
                    <a:lnT w="28080">
                      <a:solidFill>
                        <a:srgbClr val="DAE6E7"/>
                      </a:solidFill>
                      <a:prstDash val="solid"/>
                    </a:lnT>
                    <a:lnB w="28080">
                      <a:solidFill>
                        <a:srgbClr val="FFFFFF"/>
                      </a:solidFill>
                      <a:prstDash val="solid"/>
                    </a:lnB>
                    <a:solidFill>
                      <a:schemeClr val="lt1"/>
                    </a:solidFill>
                  </a:tcPr>
                </a:tc>
                <a:tc>
                  <a:txBody>
                    <a:bodyPr/>
                    <a:lstStyle/>
                    <a:p>
                      <a:endParaRPr lang="nl-NL" sz="1000" b="0" strike="noStrike" spc="-1" dirty="0">
                        <a:solidFill>
                          <a:schemeClr val="lt2"/>
                        </a:solidFill>
                        <a:latin typeface="Hanken Grotesk"/>
                      </a:endParaRPr>
                    </a:p>
                  </a:txBody>
                  <a:tcPr marL="90000" marR="90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rgbClr val="62969E"/>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pic>
        <p:nvPicPr>
          <p:cNvPr id="211" name="Afbeelding 8"/>
          <p:cNvPicPr/>
          <p:nvPr/>
        </p:nvPicPr>
        <p:blipFill>
          <a:blip r:embed="rId3"/>
          <a:stretch/>
        </p:blipFill>
        <p:spPr>
          <a:xfrm>
            <a:off x="8678880" y="-7200"/>
            <a:ext cx="774360" cy="279000"/>
          </a:xfrm>
          <a:prstGeom prst="rect">
            <a:avLst/>
          </a:prstGeom>
          <a:ln w="0">
            <a:noFill/>
          </a:ln>
        </p:spPr>
      </p:pic>
      <p:sp>
        <p:nvSpPr>
          <p:cNvPr id="212"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3E. Risico’s</a:t>
            </a:r>
            <a:endParaRPr lang="en-US" sz="3200" b="0" strike="noStrike" spc="-1">
              <a:solidFill>
                <a:srgbClr val="000000"/>
              </a:solidFill>
              <a:latin typeface="Arial"/>
            </a:endParaRPr>
          </a:p>
        </p:txBody>
      </p:sp>
      <p:sp>
        <p:nvSpPr>
          <p:cNvPr id="213" name="Tekstvak 11"/>
          <p:cNvSpPr/>
          <p:nvPr/>
        </p:nvSpPr>
        <p:spPr>
          <a:xfrm>
            <a:off x="920880" y="1092240"/>
            <a:ext cx="8064000" cy="64633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pPr>
            <a:r>
              <a:rPr lang="nl-NL" sz="1600" b="1" strike="noStrike" spc="-1" dirty="0">
                <a:solidFill>
                  <a:schemeClr val="dk1"/>
                </a:solidFill>
                <a:latin typeface="Montserrat ExtraBold"/>
              </a:rPr>
              <a:t>Wat dit project kan vertragen of laten mislukken, en wat wij doen als dat gebeurt:</a:t>
            </a:r>
            <a:r>
              <a:rPr lang="nl-NL" sz="1200" b="0" i="1" strike="noStrike" spc="-1" dirty="0">
                <a:solidFill>
                  <a:schemeClr val="dk1"/>
                </a:solidFill>
                <a:latin typeface="Aptos"/>
              </a:rPr>
              <a:t> </a:t>
            </a:r>
            <a:br>
              <a:rPr sz="1200" dirty="0"/>
            </a:br>
            <a:r>
              <a:rPr lang="nl-NL" sz="1000" b="0" i="1" strike="noStrike" spc="-1" dirty="0">
                <a:solidFill>
                  <a:schemeClr val="dk1"/>
                </a:solidFill>
                <a:latin typeface="Hanken Grotesk"/>
              </a:rPr>
              <a:t>Bespreek de vragen uit het werkboek om de tabel in te vullen.</a:t>
            </a:r>
            <a:endParaRPr lang="en-US" sz="1000" b="0" strike="noStrike" spc="-1" dirty="0">
              <a:solidFill>
                <a:srgbClr val="000000"/>
              </a:solidFill>
              <a:latin typeface="Arial"/>
            </a:endParaRPr>
          </a:p>
        </p:txBody>
      </p:sp>
      <p:graphicFrame>
        <p:nvGraphicFramePr>
          <p:cNvPr id="214" name="Tabel 1"/>
          <p:cNvGraphicFramePr/>
          <p:nvPr>
            <p:extLst>
              <p:ext uri="{D42A27DB-BD31-4B8C-83A1-F6EECF244321}">
                <p14:modId xmlns:p14="http://schemas.microsoft.com/office/powerpoint/2010/main" val="3363726376"/>
              </p:ext>
            </p:extLst>
          </p:nvPr>
        </p:nvGraphicFramePr>
        <p:xfrm>
          <a:off x="920880" y="1985400"/>
          <a:ext cx="8099280" cy="4135320"/>
        </p:xfrm>
        <a:graphic>
          <a:graphicData uri="http://schemas.openxmlformats.org/drawingml/2006/table">
            <a:tbl>
              <a:tblPr/>
              <a:tblGrid>
                <a:gridCol w="1944000">
                  <a:extLst>
                    <a:ext uri="{9D8B030D-6E8A-4147-A177-3AD203B41FA5}">
                      <a16:colId xmlns:a16="http://schemas.microsoft.com/office/drawing/2014/main" val="20000"/>
                    </a:ext>
                  </a:extLst>
                </a:gridCol>
                <a:gridCol w="666360">
                  <a:extLst>
                    <a:ext uri="{9D8B030D-6E8A-4147-A177-3AD203B41FA5}">
                      <a16:colId xmlns:a16="http://schemas.microsoft.com/office/drawing/2014/main" val="20001"/>
                    </a:ext>
                  </a:extLst>
                </a:gridCol>
                <a:gridCol w="666360">
                  <a:extLst>
                    <a:ext uri="{9D8B030D-6E8A-4147-A177-3AD203B41FA5}">
                      <a16:colId xmlns:a16="http://schemas.microsoft.com/office/drawing/2014/main" val="20002"/>
                    </a:ext>
                  </a:extLst>
                </a:gridCol>
                <a:gridCol w="1001160">
                  <a:extLst>
                    <a:ext uri="{9D8B030D-6E8A-4147-A177-3AD203B41FA5}">
                      <a16:colId xmlns:a16="http://schemas.microsoft.com/office/drawing/2014/main" val="20003"/>
                    </a:ext>
                  </a:extLst>
                </a:gridCol>
                <a:gridCol w="3821400">
                  <a:extLst>
                    <a:ext uri="{9D8B030D-6E8A-4147-A177-3AD203B41FA5}">
                      <a16:colId xmlns:a16="http://schemas.microsoft.com/office/drawing/2014/main" val="20004"/>
                    </a:ext>
                  </a:extLst>
                </a:gridCol>
              </a:tblGrid>
              <a:tr h="415080">
                <a:tc>
                  <a:txBody>
                    <a:bodyPr/>
                    <a:lstStyle/>
                    <a:p>
                      <a:pPr defTabSz="914400">
                        <a:lnSpc>
                          <a:spcPct val="100000"/>
                        </a:lnSpc>
                        <a:tabLst>
                          <a:tab pos="0" algn="l"/>
                        </a:tabLst>
                      </a:pPr>
                      <a:r>
                        <a:rPr lang="nl-NL" sz="1000" b="1" strike="noStrike" spc="-1" dirty="0">
                          <a:solidFill>
                            <a:schemeClr val="dk1"/>
                          </a:solidFill>
                          <a:latin typeface="Hanken Grotesk"/>
                        </a:rPr>
                        <a:t>Risico</a:t>
                      </a:r>
                      <a:endParaRPr lang="en-US" sz="1000" b="0" strike="noStrike" spc="-1" dirty="0">
                        <a:solidFill>
                          <a:srgbClr val="000000"/>
                        </a:solidFill>
                        <a:latin typeface="Arial"/>
                      </a:endParaRPr>
                    </a:p>
                  </a:txBody>
                  <a:tcPr marL="90000" marR="90000" anchor="b">
                    <a:lnL w="2808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pPr>
                      <a:r>
                        <a:rPr lang="nl-NL" sz="1000" b="1" strike="noStrike" spc="-1" dirty="0">
                          <a:solidFill>
                            <a:schemeClr val="dk1"/>
                          </a:solidFill>
                          <a:latin typeface="Hanken Grotesk"/>
                        </a:rPr>
                        <a:t>Kans</a:t>
                      </a:r>
                      <a:endParaRPr lang="en-US" sz="1000" b="0" strike="noStrike" spc="-1" dirty="0">
                        <a:solidFill>
                          <a:srgbClr val="000000"/>
                        </a:solidFill>
                        <a:latin typeface="Arial"/>
                      </a:endParaRPr>
                    </a:p>
                  </a:txBody>
                  <a:tcPr marL="90000" marR="90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a:solidFill>
                            <a:schemeClr val="dk1"/>
                          </a:solidFill>
                          <a:latin typeface="Hanken Grotesk"/>
                        </a:rPr>
                        <a:t>Impact</a:t>
                      </a:r>
                      <a:endParaRPr lang="en-US" sz="1000" b="0" strike="noStrike" spc="-1">
                        <a:solidFill>
                          <a:srgbClr val="000000"/>
                        </a:solidFill>
                        <a:latin typeface="Arial"/>
                      </a:endParaRPr>
                    </a:p>
                  </a:txBody>
                  <a:tcPr marL="90000" marR="90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a:solidFill>
                            <a:schemeClr val="dk1"/>
                          </a:solidFill>
                          <a:latin typeface="Hanken Grotesk"/>
                        </a:rPr>
                        <a:t>Kans x Impact</a:t>
                      </a:r>
                      <a:endParaRPr lang="en-US" sz="1000" b="0" strike="noStrike" spc="-1">
                        <a:solidFill>
                          <a:srgbClr val="000000"/>
                        </a:solidFill>
                        <a:latin typeface="Arial"/>
                      </a:endParaRPr>
                    </a:p>
                  </a:txBody>
                  <a:tcPr marL="90000" marR="90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Wat doen we om dit te voorkomen of op te lossen? </a:t>
                      </a:r>
                      <a:endParaRPr lang="en-US" sz="1000" b="0" strike="noStrike" spc="-1" dirty="0">
                        <a:solidFill>
                          <a:srgbClr val="000000"/>
                        </a:solidFill>
                        <a:latin typeface="Arial"/>
                      </a:endParaRPr>
                    </a:p>
                  </a:txBody>
                  <a:tcPr marL="90000" marR="90000" anchor="b">
                    <a:lnL w="12240">
                      <a:noFill/>
                      <a:prstDash val="solid"/>
                    </a:lnL>
                    <a:lnR w="12240">
                      <a:noFill/>
                      <a:prstDash val="solid"/>
                    </a:lnR>
                    <a:lnT w="12240">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3040">
                <a:tc>
                  <a:txBody>
                    <a:bodyPr/>
                    <a:lstStyle/>
                    <a:p>
                      <a:pPr defTabSz="914400">
                        <a:lnSpc>
                          <a:spcPct val="100000"/>
                        </a:lnSpc>
                        <a:tabLst>
                          <a:tab pos="0" algn="l"/>
                        </a:tabLst>
                      </a:pPr>
                      <a:r>
                        <a:rPr lang="nl-NL" sz="1000" b="0" i="1" strike="noStrike" spc="-1">
                          <a:solidFill>
                            <a:schemeClr val="dk1"/>
                          </a:solidFill>
                          <a:latin typeface="Hanken Grotesk"/>
                        </a:rPr>
                        <a:t>Een voorbeeld: </a:t>
                      </a:r>
                      <a:br>
                        <a:rPr sz="1000"/>
                      </a:br>
                      <a:r>
                        <a:rPr lang="nl-NL" sz="1000" b="0" i="1" strike="noStrike" spc="-1">
                          <a:solidFill>
                            <a:schemeClr val="dk1"/>
                          </a:solidFill>
                          <a:latin typeface="Hanken Grotesk"/>
                        </a:rPr>
                        <a:t>Door personeelstekort komen collega’s niet opdagen bij bijeenkomsten </a:t>
                      </a:r>
                      <a:endParaRPr lang="en-US" sz="1000" b="0" strike="noStrike" spc="-1">
                        <a:solidFill>
                          <a:srgbClr val="000000"/>
                        </a:solidFill>
                        <a:latin typeface="Arial"/>
                      </a:endParaRPr>
                    </a:p>
                  </a:txBody>
                  <a:tcPr marL="126000" marR="126000" anchor="ctr">
                    <a:lnL w="28080">
                      <a:solidFill>
                        <a:srgbClr val="FFFFFF"/>
                      </a:solidFill>
                      <a:prstDash val="solid"/>
                    </a:lnL>
                    <a:lnR w="28080">
                      <a:solidFill>
                        <a:srgbClr val="FFFFFF"/>
                      </a:solidFill>
                      <a:prstDash val="solid"/>
                    </a:lnR>
                    <a:lnT w="28575" cap="flat" cmpd="sng" algn="ctr">
                      <a:solidFill>
                        <a:schemeClr val="bg1"/>
                      </a:solidFill>
                      <a:prstDash val="solid"/>
                      <a:round/>
                      <a:headEnd type="none" w="med" len="med"/>
                      <a:tailEnd type="none" w="med" len="med"/>
                    </a:lnT>
                    <a:lnB w="28080">
                      <a:solidFill>
                        <a:srgbClr val="FFFFFF"/>
                      </a:solidFill>
                      <a:prstDash val="solid"/>
                    </a:lnB>
                    <a:noFill/>
                  </a:tcPr>
                </a:tc>
                <a:tc>
                  <a:txBody>
                    <a:bodyPr/>
                    <a:lstStyle/>
                    <a:p>
                      <a:pPr defTabSz="914400">
                        <a:lnSpc>
                          <a:spcPct val="100000"/>
                        </a:lnSpc>
                        <a:tabLst>
                          <a:tab pos="0" algn="l"/>
                        </a:tabLst>
                      </a:pPr>
                      <a:r>
                        <a:rPr lang="nl-NL" sz="1000" b="0" i="1" strike="noStrike" spc="-1">
                          <a:solidFill>
                            <a:srgbClr val="000000"/>
                          </a:solidFill>
                          <a:latin typeface="Hanken Grotesk"/>
                        </a:rPr>
                        <a:t>3</a:t>
                      </a:r>
                      <a:endParaRPr lang="en-US" sz="1000" b="0" strike="noStrike" spc="-1">
                        <a:solidFill>
                          <a:srgbClr val="000000"/>
                        </a:solidFill>
                        <a:latin typeface="Arial"/>
                      </a:endParaRPr>
                    </a:p>
                  </a:txBody>
                  <a:tcPr marL="126000" marR="126000" anchor="ctr">
                    <a:lnL w="28080">
                      <a:solidFill>
                        <a:srgbClr val="FFFFFF"/>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pPr defTabSz="914400">
                        <a:lnSpc>
                          <a:spcPct val="100000"/>
                        </a:lnSpc>
                        <a:tabLst>
                          <a:tab pos="0" algn="l"/>
                        </a:tabLst>
                      </a:pPr>
                      <a:r>
                        <a:rPr lang="nl-NL" sz="1000" b="0" i="1" strike="noStrike" spc="-1">
                          <a:solidFill>
                            <a:srgbClr val="000000"/>
                          </a:solidFill>
                          <a:latin typeface="Hanken Grotesk"/>
                        </a:rPr>
                        <a:t>5</a:t>
                      </a:r>
                      <a:endParaRPr lang="en-US" sz="1000" b="0" strike="noStrike" spc="-1">
                        <a:solidFill>
                          <a:srgbClr val="000000"/>
                        </a:solidFill>
                        <a:latin typeface="Arial"/>
                      </a:endParaRPr>
                    </a:p>
                  </a:txBody>
                  <a:tcPr marL="126000" marR="126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pPr defTabSz="914400">
                        <a:lnSpc>
                          <a:spcPct val="100000"/>
                        </a:lnSpc>
                        <a:tabLst>
                          <a:tab pos="0" algn="l"/>
                        </a:tabLst>
                      </a:pPr>
                      <a:r>
                        <a:rPr lang="nl-NL" sz="1000" b="0" i="1" strike="noStrike" spc="-1">
                          <a:solidFill>
                            <a:srgbClr val="000000"/>
                          </a:solidFill>
                          <a:latin typeface="Hanken Grotesk"/>
                        </a:rPr>
                        <a:t>3 x 5 = 15</a:t>
                      </a:r>
                      <a:endParaRPr lang="en-US" sz="1000" b="0" strike="noStrike" spc="-1">
                        <a:solidFill>
                          <a:srgbClr val="000000"/>
                        </a:solidFill>
                        <a:latin typeface="Arial"/>
                      </a:endParaRPr>
                    </a:p>
                  </a:txBody>
                  <a:tcPr marL="126000" marR="126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tc>
                  <a:txBody>
                    <a:bodyPr/>
                    <a:lstStyle/>
                    <a:p>
                      <a:pPr marL="171360" indent="-171360" defTabSz="914400">
                        <a:lnSpc>
                          <a:spcPct val="100000"/>
                        </a:lnSpc>
                        <a:buClr>
                          <a:srgbClr val="000000"/>
                        </a:buClr>
                        <a:buFont typeface="Hanken Grotesk"/>
                        <a:buChar char="•"/>
                      </a:pPr>
                      <a:r>
                        <a:rPr lang="nl-NL" sz="1000" b="0" i="1" strike="noStrike" spc="-1">
                          <a:solidFill>
                            <a:srgbClr val="000000"/>
                          </a:solidFill>
                          <a:latin typeface="Hanken Grotesk"/>
                        </a:rPr>
                        <a:t>Bijeenkomsten (ook) digitaal beschikbaar maken </a:t>
                      </a:r>
                      <a:endParaRPr lang="en-US" sz="1000" b="0" strike="noStrike" spc="-1">
                        <a:solidFill>
                          <a:srgbClr val="000000"/>
                        </a:solidFill>
                        <a:latin typeface="Arial"/>
                      </a:endParaRPr>
                    </a:p>
                    <a:p>
                      <a:pPr marL="171360" indent="-171360" defTabSz="914400">
                        <a:lnSpc>
                          <a:spcPct val="100000"/>
                        </a:lnSpc>
                        <a:buClr>
                          <a:srgbClr val="000000"/>
                        </a:buClr>
                        <a:buFont typeface="Hanken Grotesk"/>
                        <a:buChar char="•"/>
                      </a:pPr>
                      <a:r>
                        <a:rPr lang="nl-NL" sz="1000" b="0" i="1" strike="noStrike" spc="-1">
                          <a:solidFill>
                            <a:srgbClr val="000000"/>
                          </a:solidFill>
                          <a:latin typeface="Hanken Grotesk"/>
                        </a:rPr>
                        <a:t>Bijeenkomsten plannen tijdens bestaande overleggen</a:t>
                      </a:r>
                      <a:endParaRPr lang="en-US" sz="1000" b="0" strike="noStrike" spc="-1">
                        <a:solidFill>
                          <a:srgbClr val="000000"/>
                        </a:solidFill>
                        <a:latin typeface="Arial"/>
                      </a:endParaRPr>
                    </a:p>
                    <a:p>
                      <a:pPr marL="171360" indent="-171360" defTabSz="914400">
                        <a:lnSpc>
                          <a:spcPct val="100000"/>
                        </a:lnSpc>
                        <a:buClr>
                          <a:srgbClr val="000000"/>
                        </a:buClr>
                        <a:buFont typeface="Hanken Grotesk"/>
                        <a:buChar char="•"/>
                      </a:pPr>
                      <a:r>
                        <a:rPr lang="nl-NL" sz="1000" b="0" i="1" strike="noStrike" spc="-1">
                          <a:solidFill>
                            <a:srgbClr val="000000"/>
                          </a:solidFill>
                          <a:latin typeface="Hanken Grotesk"/>
                        </a:rPr>
                        <a:t>Gebruik maken van koffiemomenten/ lunchmomenten om collega’s bij te praten </a:t>
                      </a:r>
                      <a:endParaRPr lang="en-US" sz="1000" b="0" strike="noStrike" spc="-1">
                        <a:solidFill>
                          <a:srgbClr val="000000"/>
                        </a:solidFill>
                        <a:latin typeface="Arial"/>
                      </a:endParaRPr>
                    </a:p>
                  </a:txBody>
                  <a:tcPr marL="126000" marR="126000" anchor="ctr">
                    <a:lnL w="28080">
                      <a:solidFill>
                        <a:srgbClr val="DAE6E7"/>
                      </a:solidFill>
                      <a:prstDash val="solid"/>
                    </a:lnL>
                    <a:lnR w="28080">
                      <a:solidFill>
                        <a:srgbClr val="DAE6E7"/>
                      </a:solidFill>
                      <a:prstDash val="solid"/>
                    </a:lnR>
                    <a:lnT w="28575" cap="flat" cmpd="sng" algn="ctr">
                      <a:solidFill>
                        <a:schemeClr val="bg1"/>
                      </a:solidFill>
                      <a:prstDash val="solid"/>
                      <a:round/>
                      <a:headEnd type="none" w="med" len="med"/>
                      <a:tailEnd type="none" w="med" len="med"/>
                    </a:lnT>
                    <a:lnB w="28080">
                      <a:solidFill>
                        <a:srgbClr val="DAE6E7"/>
                      </a:solidFill>
                      <a:prstDash val="solid"/>
                    </a:lnB>
                    <a:solidFill>
                      <a:schemeClr val="lt1"/>
                    </a:solidFill>
                  </a:tcPr>
                </a:tc>
                <a:extLst>
                  <a:ext uri="{0D108BD9-81ED-4DB2-BD59-A6C34878D82A}">
                    <a16:rowId xmlns:a16="http://schemas.microsoft.com/office/drawing/2014/main" val="10001"/>
                  </a:ext>
                </a:extLst>
              </a:tr>
              <a:tr h="466200">
                <a:tc>
                  <a:txBody>
                    <a:bodyPr/>
                    <a:lstStyle/>
                    <a:p>
                      <a:endParaRPr lang="nl-NL" sz="1000" b="0" i="1" strike="noStrike" spc="-1">
                        <a:solidFill>
                          <a:schemeClr val="dk1"/>
                        </a:solidFill>
                        <a:latin typeface="Hanken Grotesk"/>
                      </a:endParaRPr>
                    </a:p>
                  </a:txBody>
                  <a:tcPr marL="126000" marR="126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126000" marR="126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chemeClr val="dk1"/>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2"/>
                  </a:ext>
                </a:extLst>
              </a:tr>
              <a:tr h="466200">
                <a:tc>
                  <a:txBody>
                    <a:bodyPr/>
                    <a:lstStyle/>
                    <a:p>
                      <a:endParaRPr lang="nl-NL" sz="1000" b="0" i="1" strike="noStrike" spc="-1">
                        <a:solidFill>
                          <a:schemeClr val="dk1"/>
                        </a:solidFill>
                        <a:latin typeface="Hanken Grotesk"/>
                        <a:ea typeface="Hanken Grotesk"/>
                      </a:endParaRPr>
                    </a:p>
                  </a:txBody>
                  <a:tcPr marL="126000" marR="126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126000" marR="126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3"/>
                  </a:ext>
                </a:extLst>
              </a:tr>
              <a:tr h="466200">
                <a:tc>
                  <a:txBody>
                    <a:bodyPr/>
                    <a:lstStyle/>
                    <a:p>
                      <a:endParaRPr lang="nl-NL" sz="1000" b="0" i="1" strike="noStrike" spc="-1">
                        <a:solidFill>
                          <a:schemeClr val="dk1"/>
                        </a:solidFill>
                        <a:latin typeface="Hanken Grotesk"/>
                        <a:ea typeface="Hanken Grotesk"/>
                      </a:endParaRPr>
                    </a:p>
                  </a:txBody>
                  <a:tcPr marL="126000" marR="126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126000" marR="126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4"/>
                  </a:ext>
                </a:extLst>
              </a:tr>
              <a:tr h="466200">
                <a:tc>
                  <a:txBody>
                    <a:bodyPr/>
                    <a:lstStyle/>
                    <a:p>
                      <a:endParaRPr lang="nl-NL" sz="1000" b="0" i="1" strike="noStrike" spc="-1">
                        <a:solidFill>
                          <a:schemeClr val="dk1"/>
                        </a:solidFill>
                        <a:latin typeface="Hanken Grotesk"/>
                        <a:ea typeface="Hanken Grotesk"/>
                      </a:endParaRPr>
                    </a:p>
                  </a:txBody>
                  <a:tcPr marL="126000" marR="126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126000" marR="126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5"/>
                  </a:ext>
                </a:extLst>
              </a:tr>
              <a:tr h="466200">
                <a:tc>
                  <a:txBody>
                    <a:bodyPr/>
                    <a:lstStyle/>
                    <a:p>
                      <a:endParaRPr lang="nl-NL" sz="1000" b="0" i="1" strike="noStrike" spc="-1">
                        <a:solidFill>
                          <a:schemeClr val="dk1"/>
                        </a:solidFill>
                        <a:latin typeface="Hanken Grotesk"/>
                        <a:ea typeface="Hanken Grotesk"/>
                      </a:endParaRPr>
                    </a:p>
                  </a:txBody>
                  <a:tcPr marL="126000" marR="126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126000" marR="126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DAE6E7"/>
                      </a:solidFill>
                      <a:prstDash val="solid"/>
                    </a:lnB>
                    <a:solidFill>
                      <a:schemeClr val="lt1"/>
                    </a:solidFill>
                  </a:tcPr>
                </a:tc>
                <a:extLst>
                  <a:ext uri="{0D108BD9-81ED-4DB2-BD59-A6C34878D82A}">
                    <a16:rowId xmlns:a16="http://schemas.microsoft.com/office/drawing/2014/main" val="10006"/>
                  </a:ext>
                </a:extLst>
              </a:tr>
              <a:tr h="466200">
                <a:tc>
                  <a:txBody>
                    <a:bodyPr/>
                    <a:lstStyle/>
                    <a:p>
                      <a:endParaRPr lang="nl-NL" sz="1000" b="0" i="1" strike="noStrike" spc="-1">
                        <a:solidFill>
                          <a:schemeClr val="dk1"/>
                        </a:solidFill>
                        <a:latin typeface="Hanken Grotesk"/>
                        <a:ea typeface="Hanken Grotesk"/>
                      </a:endParaRPr>
                    </a:p>
                  </a:txBody>
                  <a:tcPr marL="126000" marR="126000" anchor="ctr">
                    <a:lnL w="28080">
                      <a:solidFill>
                        <a:srgbClr val="FFFFFF"/>
                      </a:solidFill>
                      <a:prstDash val="solid"/>
                    </a:lnL>
                    <a:lnR w="28080">
                      <a:solidFill>
                        <a:srgbClr val="FFFFFF"/>
                      </a:solidFill>
                      <a:prstDash val="solid"/>
                    </a:lnR>
                    <a:lnT w="28080">
                      <a:solidFill>
                        <a:srgbClr val="FFFFFF"/>
                      </a:solidFill>
                      <a:prstDash val="solid"/>
                    </a:lnT>
                    <a:lnB w="28080">
                      <a:solidFill>
                        <a:srgbClr val="FFFFFF"/>
                      </a:solidFill>
                      <a:prstDash val="solid"/>
                    </a:lnB>
                    <a:noFill/>
                  </a:tcPr>
                </a:tc>
                <a:tc>
                  <a:txBody>
                    <a:bodyPr/>
                    <a:lstStyle/>
                    <a:p>
                      <a:endParaRPr lang="nl-NL" sz="1000" b="0" strike="noStrike" spc="-1">
                        <a:solidFill>
                          <a:srgbClr val="000000"/>
                        </a:solidFill>
                        <a:latin typeface="Hanken Grotesk"/>
                      </a:endParaRPr>
                    </a:p>
                  </a:txBody>
                  <a:tcPr marL="126000" marR="126000" anchor="ctr">
                    <a:lnL w="28080">
                      <a:solidFill>
                        <a:srgbClr val="FFFFFF"/>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tc>
                  <a:txBody>
                    <a:bodyPr/>
                    <a:lstStyle/>
                    <a:p>
                      <a:endParaRPr lang="nl-NL" sz="1000" b="0" strike="noStrike" spc="-1">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tc>
                  <a:txBody>
                    <a:bodyPr/>
                    <a:lstStyle/>
                    <a:p>
                      <a:endParaRPr lang="nl-NL" sz="1000" b="0" strike="noStrike" spc="-1" dirty="0">
                        <a:solidFill>
                          <a:srgbClr val="000000"/>
                        </a:solidFill>
                        <a:latin typeface="Hanken Grotesk"/>
                      </a:endParaRPr>
                    </a:p>
                  </a:txBody>
                  <a:tcPr marL="126000" marR="126000" anchor="ctr">
                    <a:lnL w="28080">
                      <a:solidFill>
                        <a:srgbClr val="DAE6E7"/>
                      </a:solidFill>
                      <a:prstDash val="solid"/>
                    </a:lnL>
                    <a:lnR w="28080">
                      <a:solidFill>
                        <a:srgbClr val="DAE6E7"/>
                      </a:solidFill>
                      <a:prstDash val="solid"/>
                    </a:lnR>
                    <a:lnT w="28080">
                      <a:solidFill>
                        <a:srgbClr val="DAE6E7"/>
                      </a:solidFill>
                      <a:prstDash val="solid"/>
                    </a:lnT>
                    <a:lnB w="28080">
                      <a:solidFill>
                        <a:srgbClr val="FFFFFF"/>
                      </a:solidFill>
                      <a:prstDash val="solid"/>
                    </a:lnB>
                    <a:solidFill>
                      <a:schemeClr val="lt1"/>
                    </a:solidFill>
                  </a:tcPr>
                </a:tc>
                <a:extLst>
                  <a:ext uri="{0D108BD9-81ED-4DB2-BD59-A6C34878D82A}">
                    <a16:rowId xmlns:a16="http://schemas.microsoft.com/office/drawing/2014/main" val="10007"/>
                  </a:ext>
                </a:extLst>
              </a:tr>
            </a:tbl>
          </a:graphicData>
        </a:graphic>
      </p:graphicFrame>
      <p:grpSp>
        <p:nvGrpSpPr>
          <p:cNvPr id="215" name="Groep 9"/>
          <p:cNvGrpSpPr/>
          <p:nvPr/>
        </p:nvGrpSpPr>
        <p:grpSpPr>
          <a:xfrm>
            <a:off x="7670160" y="5222160"/>
            <a:ext cx="1940040" cy="1271880"/>
            <a:chOff x="7670160" y="5222160"/>
            <a:chExt cx="1940040" cy="1271880"/>
          </a:xfrm>
        </p:grpSpPr>
        <p:sp>
          <p:nvSpPr>
            <p:cNvPr id="216" name="Rechthoek 5"/>
            <p:cNvSpPr/>
            <p:nvPr/>
          </p:nvSpPr>
          <p:spPr>
            <a:xfrm>
              <a:off x="7670160" y="5594040"/>
              <a:ext cx="1940040" cy="900000"/>
            </a:xfrm>
            <a:custGeom>
              <a:avLst/>
              <a:gdLst>
                <a:gd name="textAreaLeft" fmla="*/ 0 w 1940040"/>
                <a:gd name="textAreaRight" fmla="*/ 1940400 w 1940040"/>
                <a:gd name="textAreaTop" fmla="*/ 0 h 900000"/>
                <a:gd name="textAreaBottom" fmla="*/ 900360 h 90000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62969E"/>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solidFill>
                    <a:schemeClr val="bg1"/>
                  </a:solidFill>
                  <a:latin typeface="Hanken Grotesk"/>
                </a:rPr>
                <a:t>Gebruik</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hulpmiddel</a:t>
              </a:r>
              <a:r>
                <a:rPr lang="en-GB" sz="1000" b="0" strike="noStrike" spc="-1" dirty="0">
                  <a:solidFill>
                    <a:schemeClr val="bg1"/>
                  </a:solidFill>
                  <a:latin typeface="Hanken Grotesk"/>
                </a:rPr>
                <a:t> </a:t>
              </a:r>
              <a:r>
                <a:rPr lang="en-GB" sz="1000" b="1" strike="noStrike" spc="-1" dirty="0">
                  <a:solidFill>
                    <a:schemeClr val="bg1"/>
                  </a:solidFill>
                  <a:latin typeface="Hanken Grotesk"/>
                </a:rPr>
                <a:t>‘</a:t>
              </a:r>
              <a:r>
                <a:rPr lang="en-GB" sz="1000" b="1" u="sng" strike="noStrike" spc="-1" dirty="0">
                  <a:solidFill>
                    <a:schemeClr val="bg1"/>
                  </a:solidFill>
                  <a:uFillTx/>
                  <a:latin typeface="Hanken Grotesk"/>
                  <a:hlinkClick r:id="rId4">
                    <a:extLst>
                      <a:ext uri="{A12FA001-AC4F-418D-AE19-62706E023703}">
                        <ahyp:hlinkClr xmlns:ahyp="http://schemas.microsoft.com/office/drawing/2018/hyperlinkcolor" val="tx"/>
                      </a:ext>
                    </a:extLst>
                  </a:hlinkClick>
                </a:rPr>
                <a:t>Draaiboek</a:t>
              </a:r>
              <a:r>
                <a:rPr lang="en-GB" sz="1000" b="1" i="1" strike="noStrike" spc="-1" dirty="0">
                  <a:solidFill>
                    <a:schemeClr val="bg1"/>
                  </a:solidFill>
                  <a:uFillTx/>
                  <a:latin typeface="Hanken Grotesk"/>
                </a:rPr>
                <a:t>’</a:t>
              </a:r>
              <a:r>
                <a:rPr lang="en-GB" sz="1000" b="1" strike="noStrike" spc="-1" dirty="0">
                  <a:solidFill>
                    <a:schemeClr val="bg1"/>
                  </a:solidFill>
                  <a:latin typeface="Hanken Grotesk"/>
                </a:rPr>
                <a:t> </a:t>
              </a:r>
              <a:r>
                <a:rPr lang="en-GB" sz="1000" b="0" strike="noStrike" spc="-1" dirty="0" err="1">
                  <a:solidFill>
                    <a:schemeClr val="bg1"/>
                  </a:solidFill>
                  <a:latin typeface="Hanken Grotesk"/>
                </a:rPr>
                <a:t>bij</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maken</a:t>
              </a:r>
              <a:r>
                <a:rPr lang="en-GB" sz="1000" b="0" strike="noStrike" spc="-1" dirty="0">
                  <a:solidFill>
                    <a:schemeClr val="bg1"/>
                  </a:solidFill>
                  <a:latin typeface="Hanken Grotesk"/>
                </a:rPr>
                <a:t> van </a:t>
              </a:r>
              <a:r>
                <a:rPr lang="en-GB" sz="1000" b="0" strike="noStrike" spc="-1" dirty="0" err="1">
                  <a:solidFill>
                    <a:schemeClr val="bg1"/>
                  </a:solidFill>
                  <a:latin typeface="Hanken Grotesk"/>
                </a:rPr>
                <a:t>deze</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opdracht</a:t>
              </a:r>
              <a:r>
                <a:rPr lang="en-GB" sz="1000" b="0" strike="noStrike" spc="-1" dirty="0">
                  <a:solidFill>
                    <a:schemeClr val="bg1"/>
                  </a:solidFill>
                  <a:latin typeface="Hanken Grotesk"/>
                </a:rPr>
                <a:t>.</a:t>
              </a:r>
              <a:endParaRPr lang="en-US" sz="1000" b="0" strike="noStrike" spc="-1" dirty="0">
                <a:solidFill>
                  <a:schemeClr val="bg1"/>
                </a:solidFill>
                <a:latin typeface="Arial"/>
              </a:endParaRPr>
            </a:p>
          </p:txBody>
        </p:sp>
        <p:sp>
          <p:nvSpPr>
            <p:cNvPr id="217" name="Driehoek 12"/>
            <p:cNvSpPr/>
            <p:nvPr/>
          </p:nvSpPr>
          <p:spPr>
            <a:xfrm rot="20168400">
              <a:off x="7978320" y="5280480"/>
              <a:ext cx="380520" cy="436320"/>
            </a:xfrm>
            <a:prstGeom prst="triangle">
              <a:avLst>
                <a:gd name="adj" fmla="val 50000"/>
              </a:avLst>
            </a:prstGeom>
            <a:solidFill>
              <a:srgbClr val="62969E"/>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pic>
        <p:nvPicPr>
          <p:cNvPr id="218" name="Afbeelding 8"/>
          <p:cNvPicPr/>
          <p:nvPr/>
        </p:nvPicPr>
        <p:blipFill>
          <a:blip r:embed="rId3"/>
          <a:stretch/>
        </p:blipFill>
        <p:spPr>
          <a:xfrm>
            <a:off x="8678880" y="-7200"/>
            <a:ext cx="774360" cy="279000"/>
          </a:xfrm>
          <a:prstGeom prst="rect">
            <a:avLst/>
          </a:prstGeom>
          <a:ln w="0">
            <a:noFill/>
          </a:ln>
        </p:spPr>
      </p:pic>
      <p:sp>
        <p:nvSpPr>
          <p:cNvPr id="219"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3F. Evaluatie en monitoring</a:t>
            </a:r>
            <a:endParaRPr lang="en-US" sz="3200" b="0" strike="noStrike" spc="-1">
              <a:solidFill>
                <a:srgbClr val="000000"/>
              </a:solidFill>
              <a:latin typeface="Arial"/>
            </a:endParaRPr>
          </a:p>
        </p:txBody>
      </p:sp>
      <p:sp>
        <p:nvSpPr>
          <p:cNvPr id="220" name="Tekstvak 11"/>
          <p:cNvSpPr/>
          <p:nvPr/>
        </p:nvSpPr>
        <p:spPr>
          <a:xfrm>
            <a:off x="902160" y="1092240"/>
            <a:ext cx="8082720" cy="56682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pPr>
            <a:r>
              <a:rPr lang="nl-NL" sz="1600" b="1" strike="noStrike" spc="-1" dirty="0">
                <a:solidFill>
                  <a:schemeClr val="dk1"/>
                </a:solidFill>
                <a:latin typeface="Montserrat ExtraBold"/>
              </a:rPr>
              <a:t>Hoe we bijhouden of het project op koers ligt en wanneer we bijsturen:</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000" b="0" i="1" strike="noStrike" spc="-1" dirty="0">
                <a:solidFill>
                  <a:schemeClr val="dk1"/>
                </a:solidFill>
                <a:latin typeface="Hanken Grotesk"/>
              </a:rPr>
              <a:t>Noteer de belangrijkste punten: wat zijn de afspraken over hoe jullie de voortgang van het project volgen en bespreken, wat evalueren jullie en hoe houden jullie anderen op de hoogte van de voortgang?</a:t>
            </a:r>
            <a:endParaRPr lang="en-US" sz="1000" b="0" strike="noStrike" spc="-1" dirty="0">
              <a:solidFill>
                <a:srgbClr val="000000"/>
              </a:solidFill>
              <a:latin typeface="Arial"/>
            </a:endParaRPr>
          </a:p>
        </p:txBody>
      </p:sp>
      <p:sp>
        <p:nvSpPr>
          <p:cNvPr id="221" name="Rechthoek 5"/>
          <p:cNvSpPr/>
          <p:nvPr/>
        </p:nvSpPr>
        <p:spPr>
          <a:xfrm>
            <a:off x="902160" y="2037600"/>
            <a:ext cx="8108280" cy="4373640"/>
          </a:xfrm>
          <a:custGeom>
            <a:avLst/>
            <a:gdLst>
              <a:gd name="textAreaLeft" fmla="*/ 0 w 8108280"/>
              <a:gd name="textAreaRight" fmla="*/ 8108640 w 8108280"/>
              <a:gd name="textAreaTop" fmla="*/ 0 h 4373640"/>
              <a:gd name="textAreaBottom" fmla="*/ 4374000 h 43736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pic>
        <p:nvPicPr>
          <p:cNvPr id="222" name="Afbeelding 8"/>
          <p:cNvPicPr/>
          <p:nvPr/>
        </p:nvPicPr>
        <p:blipFill>
          <a:blip r:embed="rId3"/>
          <a:stretch/>
        </p:blipFill>
        <p:spPr>
          <a:xfrm>
            <a:off x="8678880" y="-7200"/>
            <a:ext cx="774360" cy="279000"/>
          </a:xfrm>
          <a:prstGeom prst="rect">
            <a:avLst/>
          </a:prstGeom>
          <a:ln w="0">
            <a:noFill/>
          </a:ln>
        </p:spPr>
      </p:pic>
      <p:sp>
        <p:nvSpPr>
          <p:cNvPr id="223"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3G. Communicatieplan</a:t>
            </a:r>
            <a:endParaRPr lang="en-US" sz="3200" b="0" strike="noStrike" spc="-1">
              <a:solidFill>
                <a:srgbClr val="000000"/>
              </a:solidFill>
              <a:latin typeface="Arial"/>
            </a:endParaRPr>
          </a:p>
        </p:txBody>
      </p:sp>
      <p:sp>
        <p:nvSpPr>
          <p:cNvPr id="224" name="Tekstvak 11"/>
          <p:cNvSpPr/>
          <p:nvPr/>
        </p:nvSpPr>
        <p:spPr>
          <a:xfrm>
            <a:off x="920880" y="1092240"/>
            <a:ext cx="806400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pPr>
            <a:r>
              <a:rPr lang="nl-NL" sz="1600" b="1" strike="noStrike" spc="-1" dirty="0">
                <a:solidFill>
                  <a:schemeClr val="dk1"/>
                </a:solidFill>
                <a:latin typeface="Montserrat ExtraBold"/>
              </a:rPr>
              <a:t>Wat onze belangrijkste communicatiepijlers zijn:</a:t>
            </a:r>
            <a:endParaRPr lang="en-US" sz="1600" b="0" strike="noStrike" spc="-1" dirty="0">
              <a:solidFill>
                <a:srgbClr val="000000"/>
              </a:solidFill>
              <a:latin typeface="Arial"/>
            </a:endParaRPr>
          </a:p>
        </p:txBody>
      </p:sp>
      <p:sp>
        <p:nvSpPr>
          <p:cNvPr id="225" name="Tekstvak 1"/>
          <p:cNvSpPr/>
          <p:nvPr/>
        </p:nvSpPr>
        <p:spPr>
          <a:xfrm>
            <a:off x="899160" y="1554480"/>
            <a:ext cx="3655560" cy="41549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Waarom</a:t>
            </a:r>
            <a:endParaRPr lang="en-US" sz="1600" b="0" strike="noStrike" spc="-1" dirty="0">
              <a:solidFill>
                <a:srgbClr val="000000"/>
              </a:solidFill>
              <a:latin typeface="Arial"/>
            </a:endParaRPr>
          </a:p>
          <a:p>
            <a:pPr defTabSz="457200">
              <a:lnSpc>
                <a:spcPct val="100000"/>
              </a:lnSpc>
              <a:tabLst>
                <a:tab pos="0" algn="l"/>
              </a:tabLst>
            </a:pPr>
            <a:r>
              <a:rPr lang="nl-NL" sz="1100" b="1" strike="noStrike" spc="-1" dirty="0">
                <a:solidFill>
                  <a:srgbClr val="000000"/>
                </a:solidFill>
                <a:latin typeface="Montserrat ExtraBold"/>
              </a:rPr>
              <a:t>is ons project belangrijk?</a:t>
            </a:r>
            <a:endParaRPr lang="en-US" sz="1100" b="0" strike="noStrike" spc="-1" dirty="0">
              <a:solidFill>
                <a:srgbClr val="000000"/>
              </a:solidFill>
              <a:latin typeface="Arial"/>
            </a:endParaRPr>
          </a:p>
        </p:txBody>
      </p:sp>
      <p:sp>
        <p:nvSpPr>
          <p:cNvPr id="226" name="Rechthoek 5"/>
          <p:cNvSpPr/>
          <p:nvPr/>
        </p:nvSpPr>
        <p:spPr>
          <a:xfrm>
            <a:off x="902160" y="2146320"/>
            <a:ext cx="3612240" cy="1684440"/>
          </a:xfrm>
          <a:custGeom>
            <a:avLst/>
            <a:gdLst>
              <a:gd name="textAreaLeft" fmla="*/ 0 w 3612240"/>
              <a:gd name="textAreaRight" fmla="*/ 3612600 w 3612240"/>
              <a:gd name="textAreaTop" fmla="*/ 0 h 1684440"/>
              <a:gd name="textAreaBottom" fmla="*/ 1684800 h 16844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227" name="Rechthoek 5"/>
          <p:cNvSpPr/>
          <p:nvPr/>
        </p:nvSpPr>
        <p:spPr>
          <a:xfrm>
            <a:off x="5223600" y="2146320"/>
            <a:ext cx="3775320" cy="1684440"/>
          </a:xfrm>
          <a:custGeom>
            <a:avLst/>
            <a:gdLst>
              <a:gd name="textAreaLeft" fmla="*/ 0 w 3775320"/>
              <a:gd name="textAreaRight" fmla="*/ 3775680 w 3775320"/>
              <a:gd name="textAreaTop" fmla="*/ 0 h 1684440"/>
              <a:gd name="textAreaBottom" fmla="*/ 1684800 h 16844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1" strike="noStrike" spc="-1">
                <a:solidFill>
                  <a:srgbClr val="000000"/>
                </a:solidFill>
                <a:latin typeface="Hanken Grotesk"/>
              </a:rPr>
              <a:t>Primaire doelgroepen</a:t>
            </a:r>
            <a:endParaRPr lang="en-US" sz="1000" b="0" strike="noStrike" spc="-1">
              <a:solidFill>
                <a:srgbClr val="000000"/>
              </a:solidFill>
              <a:latin typeface="Arial"/>
            </a:endParaRPr>
          </a:p>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a:p>
            <a:pPr defTabSz="457200">
              <a:lnSpc>
                <a:spcPct val="100000"/>
              </a:lnSpc>
              <a:tabLst>
                <a:tab pos="0" algn="l"/>
              </a:tabLst>
            </a:pPr>
            <a:endParaRPr lang="en-US" sz="1000" b="0" strike="noStrike" spc="-1">
              <a:solidFill>
                <a:srgbClr val="000000"/>
              </a:solidFill>
              <a:latin typeface="Arial"/>
            </a:endParaRPr>
          </a:p>
          <a:p>
            <a:pPr defTabSz="457200">
              <a:lnSpc>
                <a:spcPct val="100000"/>
              </a:lnSpc>
              <a:tabLst>
                <a:tab pos="0" algn="l"/>
              </a:tabLst>
            </a:pPr>
            <a:endParaRPr lang="en-US" sz="1000" b="0" strike="noStrike" spc="-1">
              <a:solidFill>
                <a:srgbClr val="000000"/>
              </a:solidFill>
              <a:latin typeface="Arial"/>
            </a:endParaRPr>
          </a:p>
          <a:p>
            <a:pPr defTabSz="457200">
              <a:lnSpc>
                <a:spcPct val="100000"/>
              </a:lnSpc>
              <a:tabLst>
                <a:tab pos="0" algn="l"/>
              </a:tabLst>
            </a:pPr>
            <a:r>
              <a:rPr lang="nl-NL" sz="1000" b="1" strike="noStrike" spc="-1">
                <a:solidFill>
                  <a:srgbClr val="000000"/>
                </a:solidFill>
                <a:latin typeface="Hanken Grotesk"/>
              </a:rPr>
              <a:t>Andere doelgroepen</a:t>
            </a:r>
            <a:endParaRPr lang="en-US" sz="1000" b="0" strike="noStrike" spc="-1">
              <a:solidFill>
                <a:srgbClr val="000000"/>
              </a:solidFill>
              <a:latin typeface="Arial"/>
            </a:endParaRPr>
          </a:p>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a:p>
            <a:pPr defTabSz="457200">
              <a:lnSpc>
                <a:spcPct val="100000"/>
              </a:lnSpc>
              <a:tabLst>
                <a:tab pos="0" algn="l"/>
              </a:tabLst>
            </a:pPr>
            <a:endParaRPr lang="en-US" sz="1000" b="0" strike="noStrike" spc="-1">
              <a:solidFill>
                <a:srgbClr val="000000"/>
              </a:solidFill>
              <a:latin typeface="Arial"/>
            </a:endParaRPr>
          </a:p>
          <a:p>
            <a:pPr defTabSz="457200">
              <a:lnSpc>
                <a:spcPct val="100000"/>
              </a:lnSpc>
              <a:tabLst>
                <a:tab pos="0" algn="l"/>
              </a:tabLst>
            </a:pPr>
            <a:endParaRPr lang="en-US" sz="1000" b="0" strike="noStrike" spc="-1">
              <a:solidFill>
                <a:srgbClr val="000000"/>
              </a:solidFill>
              <a:latin typeface="Arial"/>
            </a:endParaRPr>
          </a:p>
        </p:txBody>
      </p:sp>
      <p:sp>
        <p:nvSpPr>
          <p:cNvPr id="228" name="Tekstvak 6"/>
          <p:cNvSpPr/>
          <p:nvPr/>
        </p:nvSpPr>
        <p:spPr>
          <a:xfrm>
            <a:off x="5223600" y="1554480"/>
            <a:ext cx="3783240" cy="41549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Wie</a:t>
            </a:r>
            <a:endParaRPr lang="en-US" sz="1600" b="0" strike="noStrike" spc="-1" dirty="0">
              <a:solidFill>
                <a:srgbClr val="000000"/>
              </a:solidFill>
              <a:latin typeface="Arial"/>
            </a:endParaRPr>
          </a:p>
          <a:p>
            <a:pPr defTabSz="457200">
              <a:lnSpc>
                <a:spcPct val="100000"/>
              </a:lnSpc>
              <a:tabLst>
                <a:tab pos="0" algn="l"/>
              </a:tabLst>
            </a:pPr>
            <a:r>
              <a:rPr lang="nl-NL" sz="1100" b="1" strike="noStrike" spc="-1" dirty="0">
                <a:solidFill>
                  <a:srgbClr val="000000"/>
                </a:solidFill>
                <a:latin typeface="Montserrat ExtraBold"/>
              </a:rPr>
              <a:t>is onze doelgroep?</a:t>
            </a:r>
            <a:endParaRPr lang="en-US" sz="1100" b="0" strike="noStrike" spc="-1" dirty="0">
              <a:solidFill>
                <a:srgbClr val="000000"/>
              </a:solidFill>
              <a:latin typeface="Arial"/>
            </a:endParaRPr>
          </a:p>
        </p:txBody>
      </p:sp>
      <p:sp>
        <p:nvSpPr>
          <p:cNvPr id="229" name="Tekstvak 10"/>
          <p:cNvSpPr/>
          <p:nvPr/>
        </p:nvSpPr>
        <p:spPr>
          <a:xfrm>
            <a:off x="899160" y="3984120"/>
            <a:ext cx="3655560" cy="41549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Wat</a:t>
            </a:r>
            <a:endParaRPr lang="en-US" sz="1600" b="0" strike="noStrike" spc="-1" dirty="0">
              <a:solidFill>
                <a:srgbClr val="000000"/>
              </a:solidFill>
              <a:latin typeface="Arial"/>
            </a:endParaRPr>
          </a:p>
          <a:p>
            <a:pPr defTabSz="457200">
              <a:lnSpc>
                <a:spcPct val="100000"/>
              </a:lnSpc>
              <a:tabLst>
                <a:tab pos="0" algn="l"/>
              </a:tabLst>
            </a:pPr>
            <a:r>
              <a:rPr lang="nl-NL" sz="1100" b="1" strike="noStrike" spc="-1" dirty="0">
                <a:solidFill>
                  <a:srgbClr val="000000"/>
                </a:solidFill>
                <a:latin typeface="Montserrat ExtraBold"/>
              </a:rPr>
              <a:t>is de kernboodschap?</a:t>
            </a:r>
            <a:endParaRPr lang="en-US" sz="1100" b="0" strike="noStrike" spc="-1" dirty="0">
              <a:solidFill>
                <a:srgbClr val="000000"/>
              </a:solidFill>
              <a:latin typeface="Arial"/>
            </a:endParaRPr>
          </a:p>
        </p:txBody>
      </p:sp>
      <p:sp>
        <p:nvSpPr>
          <p:cNvPr id="230" name="Rechthoek 5"/>
          <p:cNvSpPr/>
          <p:nvPr/>
        </p:nvSpPr>
        <p:spPr>
          <a:xfrm>
            <a:off x="902160" y="4575960"/>
            <a:ext cx="3612240" cy="1684440"/>
          </a:xfrm>
          <a:custGeom>
            <a:avLst/>
            <a:gdLst>
              <a:gd name="textAreaLeft" fmla="*/ 0 w 3612240"/>
              <a:gd name="textAreaRight" fmla="*/ 3612600 w 3612240"/>
              <a:gd name="textAreaTop" fmla="*/ 0 h 1684440"/>
              <a:gd name="textAreaBottom" fmla="*/ 1684800 h 16844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231" name="Rechthoek 5"/>
          <p:cNvSpPr/>
          <p:nvPr/>
        </p:nvSpPr>
        <p:spPr>
          <a:xfrm>
            <a:off x="5223600" y="4575960"/>
            <a:ext cx="3775320" cy="1684440"/>
          </a:xfrm>
          <a:custGeom>
            <a:avLst/>
            <a:gdLst>
              <a:gd name="textAreaLeft" fmla="*/ 0 w 3775320"/>
              <a:gd name="textAreaRight" fmla="*/ 3775680 w 3775320"/>
              <a:gd name="textAreaTop" fmla="*/ 0 h 1684440"/>
              <a:gd name="textAreaBottom" fmla="*/ 1684800 h 16844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232" name="Tekstvak 14"/>
          <p:cNvSpPr/>
          <p:nvPr/>
        </p:nvSpPr>
        <p:spPr>
          <a:xfrm>
            <a:off x="5223600" y="3984120"/>
            <a:ext cx="3783240" cy="41549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Hoe</a:t>
            </a:r>
            <a:endParaRPr lang="en-US" sz="1600" b="0" strike="noStrike" spc="-1" dirty="0">
              <a:solidFill>
                <a:srgbClr val="000000"/>
              </a:solidFill>
              <a:latin typeface="Arial"/>
            </a:endParaRPr>
          </a:p>
          <a:p>
            <a:pPr defTabSz="457200">
              <a:lnSpc>
                <a:spcPct val="100000"/>
              </a:lnSpc>
              <a:tabLst>
                <a:tab pos="0" algn="l"/>
              </a:tabLst>
            </a:pPr>
            <a:r>
              <a:rPr lang="nl-NL" sz="1100" b="1" strike="noStrike" spc="-1" dirty="0">
                <a:solidFill>
                  <a:srgbClr val="000000"/>
                </a:solidFill>
                <a:latin typeface="Montserrat ExtraBold"/>
              </a:rPr>
              <a:t>gaan we communiceren?</a:t>
            </a:r>
            <a:endParaRPr lang="en-US" sz="1100" b="0" strike="noStrike" spc="-1" dirty="0">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AE6E7"/>
        </a:solidFill>
        <a:effectLst/>
      </p:bgPr>
    </p:bg>
    <p:spTree>
      <p:nvGrpSpPr>
        <p:cNvPr id="1" name=""/>
        <p:cNvGrpSpPr/>
        <p:nvPr/>
      </p:nvGrpSpPr>
      <p:grpSpPr>
        <a:xfrm>
          <a:off x="0" y="0"/>
          <a:ext cx="0" cy="0"/>
          <a:chOff x="0" y="0"/>
          <a:chExt cx="0" cy="0"/>
        </a:xfrm>
      </p:grpSpPr>
      <p:pic>
        <p:nvPicPr>
          <p:cNvPr id="233" name="Afbeelding 8"/>
          <p:cNvPicPr/>
          <p:nvPr/>
        </p:nvPicPr>
        <p:blipFill>
          <a:blip r:embed="rId3"/>
          <a:stretch/>
        </p:blipFill>
        <p:spPr>
          <a:xfrm>
            <a:off x="8678880" y="-7200"/>
            <a:ext cx="774360" cy="279000"/>
          </a:xfrm>
          <a:prstGeom prst="rect">
            <a:avLst/>
          </a:prstGeom>
          <a:ln w="0">
            <a:noFill/>
          </a:ln>
        </p:spPr>
      </p:pic>
      <p:sp>
        <p:nvSpPr>
          <p:cNvPr id="234"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3G. Communicatieplan</a:t>
            </a:r>
            <a:endParaRPr lang="en-US" sz="3200" b="0" strike="noStrike" spc="-1">
              <a:solidFill>
                <a:srgbClr val="000000"/>
              </a:solidFill>
              <a:latin typeface="Arial"/>
            </a:endParaRPr>
          </a:p>
        </p:txBody>
      </p:sp>
      <p:sp>
        <p:nvSpPr>
          <p:cNvPr id="235" name="Tekstvak 11"/>
          <p:cNvSpPr/>
          <p:nvPr/>
        </p:nvSpPr>
        <p:spPr>
          <a:xfrm>
            <a:off x="920880" y="1092240"/>
            <a:ext cx="8064000" cy="4129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pPr>
            <a:r>
              <a:rPr lang="nl-NL" sz="1600" b="1" strike="noStrike" spc="-1" dirty="0">
                <a:solidFill>
                  <a:schemeClr val="dk1"/>
                </a:solidFill>
                <a:latin typeface="Montserrat ExtraBold"/>
              </a:rPr>
              <a:t>Wie we informeren of betrekken, op welke manier en wanneer:</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000" b="0" i="1" strike="noStrike" spc="-1" dirty="0">
                <a:solidFill>
                  <a:schemeClr val="dk1"/>
                </a:solidFill>
                <a:latin typeface="Hanken Grotesk"/>
              </a:rPr>
              <a:t>Vertaal jullie communicatiepijlers naar een concreet plan. </a:t>
            </a:r>
            <a:endParaRPr lang="en-US" sz="1000" b="0" strike="noStrike" spc="-1" dirty="0">
              <a:solidFill>
                <a:srgbClr val="000000"/>
              </a:solidFill>
              <a:latin typeface="Arial"/>
            </a:endParaRPr>
          </a:p>
        </p:txBody>
      </p:sp>
      <p:sp>
        <p:nvSpPr>
          <p:cNvPr id="236" name="Rectangle 1"/>
          <p:cNvSpPr/>
          <p:nvPr/>
        </p:nvSpPr>
        <p:spPr>
          <a:xfrm>
            <a:off x="681120" y="2445840"/>
            <a:ext cx="9905760" cy="64080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r>
              <a:rPr lang="nl-NL" sz="1800" b="0" strike="noStrike" spc="-1">
                <a:solidFill>
                  <a:schemeClr val="dk1"/>
                </a:solidFill>
                <a:latin typeface="Hanken Grotesk"/>
              </a:rPr>
              <a:t> </a:t>
            </a:r>
            <a:endParaRPr lang="en-US" sz="1800" b="0" strike="noStrike" spc="-1">
              <a:solidFill>
                <a:srgbClr val="000000"/>
              </a:solidFill>
              <a:latin typeface="Arial"/>
            </a:endParaRPr>
          </a:p>
          <a:p>
            <a:pPr defTabSz="914400">
              <a:lnSpc>
                <a:spcPct val="100000"/>
              </a:lnSpc>
              <a:tabLst>
                <a:tab pos="0" algn="l"/>
              </a:tabLst>
            </a:pPr>
            <a:endParaRPr lang="en-US" sz="1800" b="0" strike="noStrike" spc="-1">
              <a:solidFill>
                <a:srgbClr val="000000"/>
              </a:solidFill>
              <a:latin typeface="Arial"/>
            </a:endParaRPr>
          </a:p>
        </p:txBody>
      </p:sp>
      <p:graphicFrame>
        <p:nvGraphicFramePr>
          <p:cNvPr id="237" name="Tabel 1"/>
          <p:cNvGraphicFramePr/>
          <p:nvPr/>
        </p:nvGraphicFramePr>
        <p:xfrm>
          <a:off x="920880" y="1779120"/>
          <a:ext cx="8063640" cy="4226400"/>
        </p:xfrm>
        <a:graphic>
          <a:graphicData uri="http://schemas.openxmlformats.org/drawingml/2006/table">
            <a:tbl>
              <a:tblPr/>
              <a:tblGrid>
                <a:gridCol w="1585800">
                  <a:extLst>
                    <a:ext uri="{9D8B030D-6E8A-4147-A177-3AD203B41FA5}">
                      <a16:colId xmlns:a16="http://schemas.microsoft.com/office/drawing/2014/main" val="20000"/>
                    </a:ext>
                  </a:extLst>
                </a:gridCol>
                <a:gridCol w="3009960">
                  <a:extLst>
                    <a:ext uri="{9D8B030D-6E8A-4147-A177-3AD203B41FA5}">
                      <a16:colId xmlns:a16="http://schemas.microsoft.com/office/drawing/2014/main" val="20001"/>
                    </a:ext>
                  </a:extLst>
                </a:gridCol>
                <a:gridCol w="1712880">
                  <a:extLst>
                    <a:ext uri="{9D8B030D-6E8A-4147-A177-3AD203B41FA5}">
                      <a16:colId xmlns:a16="http://schemas.microsoft.com/office/drawing/2014/main" val="20002"/>
                    </a:ext>
                  </a:extLst>
                </a:gridCol>
                <a:gridCol w="1755000">
                  <a:extLst>
                    <a:ext uri="{9D8B030D-6E8A-4147-A177-3AD203B41FA5}">
                      <a16:colId xmlns:a16="http://schemas.microsoft.com/office/drawing/2014/main" val="20003"/>
                    </a:ext>
                  </a:extLst>
                </a:gridCol>
              </a:tblGrid>
              <a:tr h="549000">
                <a:tc>
                  <a:txBody>
                    <a:bodyPr/>
                    <a:lstStyle/>
                    <a:p>
                      <a:pPr defTabSz="914400">
                        <a:lnSpc>
                          <a:spcPts val="1650"/>
                        </a:lnSpc>
                      </a:pPr>
                      <a:r>
                        <a:rPr lang="nl-NL" sz="1200" b="1" strike="noStrike" spc="-1" dirty="0">
                          <a:solidFill>
                            <a:srgbClr val="FFFFFF"/>
                          </a:solidFill>
                          <a:latin typeface="Montserrat"/>
                        </a:rPr>
                        <a:t>Doelgroep</a:t>
                      </a:r>
                      <a:r>
                        <a:rPr lang="nl-NL" sz="1200" b="0" strike="noStrike" spc="-1" dirty="0">
                          <a:solidFill>
                            <a:srgbClr val="000000"/>
                          </a:solidFill>
                          <a:latin typeface="Montserrat"/>
                        </a:rPr>
                        <a:t>​</a:t>
                      </a:r>
                      <a:endParaRPr lang="en-US" sz="1200" b="0" strike="noStrike" spc="-1" dirty="0">
                        <a:solidFill>
                          <a:srgbClr val="FFFFFF"/>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62969E"/>
                    </a:solidFill>
                  </a:tcPr>
                </a:tc>
                <a:tc>
                  <a:txBody>
                    <a:bodyPr/>
                    <a:lstStyle/>
                    <a:p>
                      <a:pPr defTabSz="914400">
                        <a:lnSpc>
                          <a:spcPts val="1650"/>
                        </a:lnSpc>
                      </a:pPr>
                      <a:r>
                        <a:rPr lang="nl-NL" sz="1200" b="1" strike="noStrike" spc="-1" dirty="0">
                          <a:solidFill>
                            <a:srgbClr val="FFFFFF"/>
                          </a:solidFill>
                          <a:latin typeface="Montserrat"/>
                        </a:rPr>
                        <a:t>Doel van communicatie</a:t>
                      </a:r>
                      <a:r>
                        <a:rPr lang="nl-NL" sz="1200" b="0" strike="noStrike" spc="-1" dirty="0">
                          <a:solidFill>
                            <a:srgbClr val="000000"/>
                          </a:solidFill>
                          <a:latin typeface="Montserrat"/>
                        </a:rPr>
                        <a:t>​</a:t>
                      </a:r>
                      <a:endParaRPr lang="en-US" sz="1200" b="0" strike="noStrike" spc="-1" dirty="0">
                        <a:solidFill>
                          <a:srgbClr val="FFFFFF"/>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62969E"/>
                    </a:solidFill>
                  </a:tcPr>
                </a:tc>
                <a:tc>
                  <a:txBody>
                    <a:bodyPr/>
                    <a:lstStyle/>
                    <a:p>
                      <a:pPr defTabSz="914400">
                        <a:lnSpc>
                          <a:spcPts val="1650"/>
                        </a:lnSpc>
                      </a:pPr>
                      <a:r>
                        <a:rPr lang="nl-NL" sz="1200" b="1" strike="noStrike" spc="-1">
                          <a:solidFill>
                            <a:srgbClr val="FFFFFF"/>
                          </a:solidFill>
                          <a:latin typeface="Montserrat"/>
                        </a:rPr>
                        <a:t>Kanalen/ middelen</a:t>
                      </a:r>
                      <a:r>
                        <a:rPr lang="nl-NL" sz="1200" b="0" strike="noStrike" spc="-1">
                          <a:solidFill>
                            <a:srgbClr val="000000"/>
                          </a:solidFill>
                          <a:latin typeface="Montserrat"/>
                        </a:rPr>
                        <a:t>​</a:t>
                      </a:r>
                      <a:endParaRPr lang="en-US" sz="1200" b="0" strike="noStrike" spc="-1">
                        <a:solidFill>
                          <a:srgbClr val="FFFFFF"/>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62969E"/>
                    </a:solidFill>
                  </a:tcPr>
                </a:tc>
                <a:tc>
                  <a:txBody>
                    <a:bodyPr/>
                    <a:lstStyle/>
                    <a:p>
                      <a:pPr defTabSz="914400">
                        <a:lnSpc>
                          <a:spcPts val="1650"/>
                        </a:lnSpc>
                      </a:pPr>
                      <a:r>
                        <a:rPr lang="nl-NL" sz="1200" b="1" strike="noStrike" spc="-1">
                          <a:solidFill>
                            <a:srgbClr val="FFFFFF"/>
                          </a:solidFill>
                          <a:latin typeface="Montserrat"/>
                        </a:rPr>
                        <a:t>Frequentie</a:t>
                      </a:r>
                      <a:r>
                        <a:rPr lang="nl-NL" sz="1200" b="0" strike="noStrike" spc="-1">
                          <a:solidFill>
                            <a:srgbClr val="000000"/>
                          </a:solidFill>
                          <a:latin typeface="Montserrat"/>
                        </a:rPr>
                        <a:t>​</a:t>
                      </a:r>
                      <a:endParaRPr lang="en-US" sz="1200" b="0" strike="noStrike" spc="-1">
                        <a:solidFill>
                          <a:srgbClr val="FFFFFF"/>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62969E"/>
                    </a:solidFill>
                  </a:tcPr>
                </a:tc>
                <a:extLst>
                  <a:ext uri="{0D108BD9-81ED-4DB2-BD59-A6C34878D82A}">
                    <a16:rowId xmlns:a16="http://schemas.microsoft.com/office/drawing/2014/main" val="10000"/>
                  </a:ext>
                </a:extLst>
              </a:tr>
              <a:tr h="408600">
                <a:tc>
                  <a:txBody>
                    <a:bodyPr/>
                    <a:lstStyle/>
                    <a:p>
                      <a:pPr defTabSz="914400">
                        <a:lnSpc>
                          <a:spcPts val="1349"/>
                        </a:lnSpc>
                      </a:pPr>
                      <a:r>
                        <a:rPr lang="nl-NL" sz="1000" b="0" strike="noStrike" spc="-1">
                          <a:solidFill>
                            <a:schemeClr val="dk1"/>
                          </a:solidFill>
                          <a:latin typeface="Hanken Grotesk"/>
                        </a:rPr>
                        <a:t>Doelgroep 1​</a:t>
                      </a:r>
                      <a:endParaRPr lang="en-US" sz="1000" b="0" strike="noStrike" spc="-1">
                        <a:solidFill>
                          <a:srgbClr val="000000"/>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pPr defTabSz="914400">
                        <a:lnSpc>
                          <a:spcPts val="1349"/>
                        </a:lnSpc>
                      </a:pPr>
                      <a:r>
                        <a:rPr lang="nl-NL" sz="1000" b="0" strike="noStrike" spc="-1" dirty="0">
                          <a:solidFill>
                            <a:schemeClr val="dk1"/>
                          </a:solidFill>
                          <a:latin typeface="Hanken Grotesk"/>
                        </a:rPr>
                        <a:t>Bijv. informeren​</a:t>
                      </a:r>
                      <a:endParaRPr lang="en-US" sz="1000" b="0" strike="noStrike" spc="-1" dirty="0">
                        <a:solidFill>
                          <a:srgbClr val="000000"/>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pPr defTabSz="914400">
                        <a:lnSpc>
                          <a:spcPts val="1349"/>
                        </a:lnSpc>
                      </a:pPr>
                      <a:r>
                        <a:rPr lang="nl-NL" sz="1000" b="0" strike="noStrike" spc="-1">
                          <a:solidFill>
                            <a:schemeClr val="dk1"/>
                          </a:solidFill>
                          <a:latin typeface="Hanken Grotesk"/>
                        </a:rPr>
                        <a:t>Bijv. e-mail, nieuwsbrief​</a:t>
                      </a:r>
                      <a:endParaRPr lang="en-US" sz="1000" b="0" strike="noStrike" spc="-1">
                        <a:solidFill>
                          <a:srgbClr val="000000"/>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pPr defTabSz="914400">
                        <a:lnSpc>
                          <a:spcPts val="1349"/>
                        </a:lnSpc>
                      </a:pPr>
                      <a:r>
                        <a:rPr lang="nl-NL" sz="1000" b="0" strike="noStrike" spc="-1">
                          <a:solidFill>
                            <a:schemeClr val="dk1"/>
                          </a:solidFill>
                          <a:latin typeface="Hanken Grotesk"/>
                        </a:rPr>
                        <a:t>Bijv. iedere 3 maanden​</a:t>
                      </a:r>
                      <a:endParaRPr lang="en-US" sz="1000" b="0" strike="noStrike" spc="-1">
                        <a:solidFill>
                          <a:srgbClr val="000000"/>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extLst>
                  <a:ext uri="{0D108BD9-81ED-4DB2-BD59-A6C34878D82A}">
                    <a16:rowId xmlns:a16="http://schemas.microsoft.com/office/drawing/2014/main" val="10001"/>
                  </a:ext>
                </a:extLst>
              </a:tr>
              <a:tr h="408600">
                <a:tc>
                  <a:txBody>
                    <a:bodyPr/>
                    <a:lstStyle/>
                    <a:p>
                      <a:pPr defTabSz="914400">
                        <a:lnSpc>
                          <a:spcPts val="1349"/>
                        </a:lnSpc>
                      </a:pPr>
                      <a:r>
                        <a:rPr lang="nl-NL" sz="1000" b="0" strike="noStrike" spc="-1">
                          <a:solidFill>
                            <a:schemeClr val="dk1"/>
                          </a:solidFill>
                          <a:latin typeface="Hanken Grotesk"/>
                        </a:rPr>
                        <a:t>Doelgroep 2​</a:t>
                      </a:r>
                      <a:endParaRPr lang="en-US" sz="1000" b="0" strike="noStrike" spc="-1">
                        <a:solidFill>
                          <a:srgbClr val="000000"/>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pPr defTabSz="914400">
                        <a:lnSpc>
                          <a:spcPts val="1349"/>
                        </a:lnSpc>
                      </a:pPr>
                      <a:r>
                        <a:rPr lang="nl-NL" sz="1000" b="0" strike="noStrike" spc="-1">
                          <a:solidFill>
                            <a:schemeClr val="dk1"/>
                          </a:solidFill>
                          <a:latin typeface="Hanken Grotesk"/>
                        </a:rPr>
                        <a:t>Bijv. input ophalen en mee laten denken​</a:t>
                      </a:r>
                      <a:endParaRPr lang="en-US" sz="1000" b="0" strike="noStrike" spc="-1">
                        <a:solidFill>
                          <a:srgbClr val="000000"/>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pPr defTabSz="914400">
                        <a:lnSpc>
                          <a:spcPts val="1349"/>
                        </a:lnSpc>
                      </a:pPr>
                      <a:r>
                        <a:rPr lang="nl-NL" sz="1000" b="0" strike="noStrike" spc="-1">
                          <a:solidFill>
                            <a:schemeClr val="dk1"/>
                          </a:solidFill>
                          <a:latin typeface="Hanken Grotesk"/>
                        </a:rPr>
                        <a:t>Bijv. intranet​</a:t>
                      </a:r>
                      <a:endParaRPr lang="en-US" sz="1000" b="0" strike="noStrike" spc="-1">
                        <a:solidFill>
                          <a:srgbClr val="000000"/>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pPr defTabSz="914400">
                        <a:lnSpc>
                          <a:spcPts val="1349"/>
                        </a:lnSpc>
                      </a:pPr>
                      <a:r>
                        <a:rPr lang="nl-NL" sz="1000" b="0" strike="noStrike" spc="-1">
                          <a:solidFill>
                            <a:schemeClr val="dk1"/>
                          </a:solidFill>
                          <a:latin typeface="Hanken Grotesk"/>
                        </a:rPr>
                        <a:t>Bijv. iedere maand​</a:t>
                      </a:r>
                      <a:endParaRPr lang="en-US" sz="1000" b="0" strike="noStrike" spc="-1">
                        <a:solidFill>
                          <a:srgbClr val="000000"/>
                        </a:solidFill>
                        <a:latin typeface="Arial"/>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extLst>
                  <a:ext uri="{0D108BD9-81ED-4DB2-BD59-A6C34878D82A}">
                    <a16:rowId xmlns:a16="http://schemas.microsoft.com/office/drawing/2014/main" val="10002"/>
                  </a:ext>
                </a:extLst>
              </a:tr>
              <a:tr h="408600">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extLst>
                  <a:ext uri="{0D108BD9-81ED-4DB2-BD59-A6C34878D82A}">
                    <a16:rowId xmlns:a16="http://schemas.microsoft.com/office/drawing/2014/main" val="10003"/>
                  </a:ext>
                </a:extLst>
              </a:tr>
              <a:tr h="408600">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extLst>
                  <a:ext uri="{0D108BD9-81ED-4DB2-BD59-A6C34878D82A}">
                    <a16:rowId xmlns:a16="http://schemas.microsoft.com/office/drawing/2014/main" val="10004"/>
                  </a:ext>
                </a:extLst>
              </a:tr>
              <a:tr h="408600">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extLst>
                  <a:ext uri="{0D108BD9-81ED-4DB2-BD59-A6C34878D82A}">
                    <a16:rowId xmlns:a16="http://schemas.microsoft.com/office/drawing/2014/main" val="10005"/>
                  </a:ext>
                </a:extLst>
              </a:tr>
              <a:tr h="408600">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extLst>
                  <a:ext uri="{0D108BD9-81ED-4DB2-BD59-A6C34878D82A}">
                    <a16:rowId xmlns:a16="http://schemas.microsoft.com/office/drawing/2014/main" val="10006"/>
                  </a:ext>
                </a:extLst>
              </a:tr>
              <a:tr h="408600">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extLst>
                  <a:ext uri="{0D108BD9-81ED-4DB2-BD59-A6C34878D82A}">
                    <a16:rowId xmlns:a16="http://schemas.microsoft.com/office/drawing/2014/main" val="10007"/>
                  </a:ext>
                </a:extLst>
              </a:tr>
              <a:tr h="408600">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extLst>
                  <a:ext uri="{0D108BD9-81ED-4DB2-BD59-A6C34878D82A}">
                    <a16:rowId xmlns:a16="http://schemas.microsoft.com/office/drawing/2014/main" val="10008"/>
                  </a:ext>
                </a:extLst>
              </a:tr>
              <a:tr h="408600">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tc>
                  <a:txBody>
                    <a:bodyPr/>
                    <a:lstStyle/>
                    <a:p>
                      <a:endParaRPr lang="nl-NL" sz="1000" b="0" strike="noStrike" spc="-1" dirty="0">
                        <a:solidFill>
                          <a:schemeClr val="dk1"/>
                        </a:solidFill>
                        <a:latin typeface="Hanken Grotesk"/>
                      </a:endParaRPr>
                    </a:p>
                  </a:txBody>
                  <a:tcPr marL="71640" marR="71640" anchor="ctr">
                    <a:lnL w="18720">
                      <a:solidFill>
                        <a:srgbClr val="DAE6E7"/>
                      </a:solidFill>
                      <a:prstDash val="solid"/>
                    </a:lnL>
                    <a:lnR w="18720">
                      <a:solidFill>
                        <a:srgbClr val="DAE6E7"/>
                      </a:solidFill>
                      <a:prstDash val="solid"/>
                    </a:lnR>
                    <a:lnT w="18720">
                      <a:solidFill>
                        <a:srgbClr val="DAE6E7"/>
                      </a:solidFill>
                      <a:prstDash val="solid"/>
                    </a:lnT>
                    <a:lnB w="18720">
                      <a:solidFill>
                        <a:srgbClr val="DAE6E7"/>
                      </a:solidFill>
                      <a:prstDash val="solid"/>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F3000"/>
        </a:solidFill>
        <a:effectLst/>
      </p:bgPr>
    </p:bg>
    <p:spTree>
      <p:nvGrpSpPr>
        <p:cNvPr id="1" name=""/>
        <p:cNvGrpSpPr/>
        <p:nvPr/>
      </p:nvGrpSpPr>
      <p:grpSpPr>
        <a:xfrm>
          <a:off x="0" y="0"/>
          <a:ext cx="0" cy="0"/>
          <a:chOff x="0" y="0"/>
          <a:chExt cx="0" cy="0"/>
        </a:xfrm>
      </p:grpSpPr>
      <p:sp>
        <p:nvSpPr>
          <p:cNvPr id="238" name="Tekstvak 2"/>
          <p:cNvSpPr/>
          <p:nvPr/>
        </p:nvSpPr>
        <p:spPr>
          <a:xfrm>
            <a:off x="2128320" y="907920"/>
            <a:ext cx="5648760" cy="14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tabLst>
                <a:tab pos="0" algn="l"/>
              </a:tabLst>
            </a:pPr>
            <a:r>
              <a:rPr lang="nl-NL" sz="6000" b="1" strike="noStrike" spc="-1">
                <a:solidFill>
                  <a:schemeClr val="lt1"/>
                </a:solidFill>
                <a:latin typeface="Montserrat ExtraBold"/>
              </a:rPr>
              <a:t>Stap 4</a:t>
            </a:r>
            <a:endParaRPr lang="en-US" sz="6000" b="0" strike="noStrike" spc="-1">
              <a:solidFill>
                <a:srgbClr val="FFFFFF"/>
              </a:solidFill>
              <a:latin typeface="Arial"/>
            </a:endParaRPr>
          </a:p>
          <a:p>
            <a:pPr algn="ctr" defTabSz="457200">
              <a:lnSpc>
                <a:spcPct val="100000"/>
              </a:lnSpc>
              <a:spcBef>
                <a:spcPts val="125"/>
              </a:spcBef>
              <a:spcAft>
                <a:spcPts val="125"/>
              </a:spcAft>
              <a:tabLst>
                <a:tab pos="0" algn="l"/>
              </a:tabLst>
            </a:pPr>
            <a:r>
              <a:rPr lang="nl-NL" sz="3200" b="0" strike="noStrike" spc="-1">
                <a:solidFill>
                  <a:schemeClr val="lt1"/>
                </a:solidFill>
                <a:latin typeface="Montserrat Medium"/>
              </a:rPr>
              <a:t>Aan de slag!</a:t>
            </a:r>
            <a:endParaRPr lang="en-US" sz="3200" b="0" strike="noStrike" spc="-1">
              <a:solidFill>
                <a:srgbClr val="FFFFFF"/>
              </a:solidFill>
              <a:latin typeface="Arial"/>
            </a:endParaRPr>
          </a:p>
        </p:txBody>
      </p:sp>
      <p:grpSp>
        <p:nvGrpSpPr>
          <p:cNvPr id="239" name="Groep 1"/>
          <p:cNvGrpSpPr/>
          <p:nvPr/>
        </p:nvGrpSpPr>
        <p:grpSpPr>
          <a:xfrm>
            <a:off x="5401800" y="3437654"/>
            <a:ext cx="2375640" cy="1744906"/>
            <a:chOff x="5401800" y="3437654"/>
            <a:chExt cx="2375640" cy="1744906"/>
          </a:xfrm>
        </p:grpSpPr>
        <p:sp>
          <p:nvSpPr>
            <p:cNvPr id="240" name="Rechthoek 5"/>
            <p:cNvSpPr/>
            <p:nvPr/>
          </p:nvSpPr>
          <p:spPr>
            <a:xfrm>
              <a:off x="5401800" y="3791520"/>
              <a:ext cx="2375640" cy="1391040"/>
            </a:xfrm>
            <a:custGeom>
              <a:avLst/>
              <a:gdLst>
                <a:gd name="textAreaLeft" fmla="*/ 0 w 2375640"/>
                <a:gd name="textAreaRight" fmla="*/ 2376000 w 2375640"/>
                <a:gd name="textAreaTop" fmla="*/ 0 h 1391040"/>
                <a:gd name="textAreaBottom" fmla="*/ 1391400 h 13910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200" b="1" strike="noStrike" spc="-1" dirty="0">
                  <a:solidFill>
                    <a:srgbClr val="000000"/>
                  </a:solidFill>
                  <a:latin typeface="Hanken Grotesk"/>
                </a:rPr>
                <a:t>Tip:</a:t>
              </a:r>
              <a:r>
                <a:rPr lang="nl-NL" sz="1000" b="1" strike="noStrike" spc="-1" dirty="0">
                  <a:solidFill>
                    <a:srgbClr val="000000"/>
                  </a:solidFill>
                  <a:latin typeface="Hanken Grotesk"/>
                </a:rPr>
                <a:t> </a:t>
              </a:r>
              <a:br>
                <a:rPr sz="1000" dirty="0"/>
              </a:br>
              <a:r>
                <a:rPr lang="nl-NL" sz="1000" b="0" strike="noStrike" spc="-1" dirty="0">
                  <a:solidFill>
                    <a:srgbClr val="000000"/>
                  </a:solidFill>
                  <a:latin typeface="Hanken Grotesk"/>
                </a:rPr>
                <a:t>Verwijder op de volgende pagina’s de </a:t>
              </a:r>
              <a:r>
                <a:rPr lang="nl-NL" sz="1000" spc="-1" dirty="0">
                  <a:solidFill>
                    <a:srgbClr val="000000"/>
                  </a:solidFill>
                  <a:latin typeface="Hanken Grotesk" pitchFamily="2" charset="77"/>
                </a:rPr>
                <a:t>hulpmiddelen</a:t>
              </a:r>
              <a:r>
                <a:rPr lang="nl-NL" sz="1000" b="0" strike="noStrike" spc="-1" dirty="0">
                  <a:solidFill>
                    <a:srgbClr val="000000"/>
                  </a:solidFill>
                  <a:latin typeface="Hanken Grotesk"/>
                </a:rPr>
                <a:t> en de schuin gedrukte tekst. Zo heb je direct slides om aan je organisatie te presenteren.</a:t>
              </a:r>
              <a:br>
                <a:rPr sz="1000" dirty="0"/>
              </a:br>
              <a:endParaRPr lang="en-US" sz="1000" b="0" strike="noStrike" spc="-1" dirty="0">
                <a:solidFill>
                  <a:srgbClr val="000000"/>
                </a:solidFill>
                <a:latin typeface="Arial"/>
              </a:endParaRPr>
            </a:p>
          </p:txBody>
        </p:sp>
        <p:sp>
          <p:nvSpPr>
            <p:cNvPr id="241" name="Driehoek 4"/>
            <p:cNvSpPr/>
            <p:nvPr/>
          </p:nvSpPr>
          <p:spPr>
            <a:xfrm rot="20499600">
              <a:off x="6398640" y="3437654"/>
              <a:ext cx="380520" cy="436320"/>
            </a:xfrm>
            <a:prstGeom prst="triangle">
              <a:avLst>
                <a:gd name="adj" fmla="val 50000"/>
              </a:avLst>
            </a:prstGeom>
            <a:solidFill>
              <a:schemeClr val="lt1"/>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FFFFFF"/>
                </a:solidFill>
                <a:latin typeface="Hanken Grotesk"/>
              </a:endParaRPr>
            </a:p>
          </p:txBody>
        </p:sp>
      </p:grpSp>
      <p:sp>
        <p:nvSpPr>
          <p:cNvPr id="242" name="Tekstvak 6"/>
          <p:cNvSpPr/>
          <p:nvPr/>
        </p:nvSpPr>
        <p:spPr>
          <a:xfrm>
            <a:off x="920880" y="2878560"/>
            <a:ext cx="5347080" cy="365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50000"/>
              </a:lnSpc>
            </a:pPr>
            <a:r>
              <a:rPr lang="nl-NL" sz="1600" b="1" strike="noStrike" spc="-1">
                <a:solidFill>
                  <a:schemeClr val="lt1"/>
                </a:solidFill>
                <a:latin typeface="Montserrat ExtraBold"/>
              </a:rPr>
              <a:t>4A.	Uitvoering verbeterplan</a:t>
            </a:r>
            <a:endParaRPr lang="en-US" sz="1600" b="0" strike="noStrike" spc="-1">
              <a:solidFill>
                <a:srgbClr val="FFFFFF"/>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E4DE"/>
        </a:solidFill>
        <a:effectLst/>
      </p:bgPr>
    </p:bg>
    <p:spTree>
      <p:nvGrpSpPr>
        <p:cNvPr id="1" name="">
          <a:extLst>
            <a:ext uri="{FF2B5EF4-FFF2-40B4-BE49-F238E27FC236}">
              <a16:creationId xmlns:a16="http://schemas.microsoft.com/office/drawing/2014/main" id="{203047FF-FDED-0321-B349-DE2C059A4259}"/>
            </a:ext>
          </a:extLst>
        </p:cNvPr>
        <p:cNvGrpSpPr/>
        <p:nvPr/>
      </p:nvGrpSpPr>
      <p:grpSpPr>
        <a:xfrm>
          <a:off x="0" y="0"/>
          <a:ext cx="0" cy="0"/>
          <a:chOff x="0" y="0"/>
          <a:chExt cx="0" cy="0"/>
        </a:xfrm>
      </p:grpSpPr>
      <p:sp>
        <p:nvSpPr>
          <p:cNvPr id="72" name="Tekstvak 1">
            <a:extLst>
              <a:ext uri="{FF2B5EF4-FFF2-40B4-BE49-F238E27FC236}">
                <a16:creationId xmlns:a16="http://schemas.microsoft.com/office/drawing/2014/main" id="{59EA687A-47EA-2D3D-B85A-AAFF81590EC6}"/>
              </a:ext>
            </a:extLst>
          </p:cNvPr>
          <p:cNvSpPr/>
          <p:nvPr/>
        </p:nvSpPr>
        <p:spPr>
          <a:xfrm>
            <a:off x="452520" y="45648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0" marR="0" lvl="0" indent="0" algn="ctr" defTabSz="457200" rtl="0" eaLnBrk="1" fontAlgn="auto" latinLnBrk="0" hangingPunct="1">
              <a:lnSpc>
                <a:spcPct val="100000"/>
              </a:lnSpc>
              <a:spcBef>
                <a:spcPts val="125"/>
              </a:spcBef>
              <a:spcAft>
                <a:spcPts val="125"/>
              </a:spcAft>
              <a:buClrTx/>
              <a:buSzTx/>
              <a:buFontTx/>
              <a:buNone/>
              <a:tabLst/>
              <a:defRPr/>
            </a:pPr>
            <a:r>
              <a:rPr kumimoji="0" lang="nl-NL" sz="3200" b="1" i="0" u="none" strike="noStrike" kern="1200" cap="none" spc="-1" normalizeH="0" baseline="0" noProof="0">
                <a:ln>
                  <a:noFill/>
                </a:ln>
                <a:solidFill>
                  <a:srgbClr val="000000"/>
                </a:solidFill>
                <a:effectLst/>
                <a:uLnTx/>
                <a:uFillTx/>
                <a:latin typeface="Montserrat ExtraBold"/>
              </a:rPr>
              <a:t>0A. Basiskennis zeggenschap</a:t>
            </a:r>
            <a:endParaRPr kumimoji="0" lang="en-US" sz="3200" b="0" i="0" u="none" strike="noStrike" kern="1200" cap="none" spc="-1" normalizeH="0" baseline="0" noProof="0">
              <a:ln>
                <a:noFill/>
              </a:ln>
              <a:solidFill>
                <a:srgbClr val="000000"/>
              </a:solidFill>
              <a:effectLst/>
              <a:uLnTx/>
              <a:uFillTx/>
              <a:latin typeface="Arial"/>
            </a:endParaRPr>
          </a:p>
        </p:txBody>
      </p:sp>
      <p:sp>
        <p:nvSpPr>
          <p:cNvPr id="73" name="Rechthoek 5">
            <a:extLst>
              <a:ext uri="{FF2B5EF4-FFF2-40B4-BE49-F238E27FC236}">
                <a16:creationId xmlns:a16="http://schemas.microsoft.com/office/drawing/2014/main" id="{1A6C61B3-3263-FB29-D890-B82330445DCD}"/>
              </a:ext>
            </a:extLst>
          </p:cNvPr>
          <p:cNvSpPr/>
          <p:nvPr/>
        </p:nvSpPr>
        <p:spPr>
          <a:xfrm>
            <a:off x="920880" y="2184480"/>
            <a:ext cx="8064000" cy="4216680"/>
          </a:xfrm>
          <a:custGeom>
            <a:avLst/>
            <a:gdLst>
              <a:gd name="textAreaLeft" fmla="*/ 0 w 8064000"/>
              <a:gd name="textAreaRight" fmla="*/ 8064360 w 8064000"/>
              <a:gd name="textAreaTop" fmla="*/ 0 h 4216680"/>
              <a:gd name="textAreaBottom" fmla="*/ 4217040 h 42166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1" normalizeH="0" baseline="0" noProof="0">
                <a:ln>
                  <a:noFill/>
                </a:ln>
                <a:solidFill>
                  <a:srgbClr val="000000"/>
                </a:solidFill>
                <a:effectLst/>
                <a:uLnTx/>
                <a:uFillTx/>
                <a:latin typeface="Hanken Grotesk"/>
              </a:rPr>
              <a:t>Typ hier..</a:t>
            </a:r>
            <a:endParaRPr kumimoji="0" lang="en-US" sz="1000" b="0" i="0" u="none" strike="noStrike" kern="1200" cap="none" spc="-1" normalizeH="0" baseline="0" noProof="0">
              <a:ln>
                <a:noFill/>
              </a:ln>
              <a:solidFill>
                <a:srgbClr val="000000"/>
              </a:solidFill>
              <a:effectLst/>
              <a:uLnTx/>
              <a:uFillTx/>
              <a:latin typeface="Arial"/>
            </a:endParaRPr>
          </a:p>
        </p:txBody>
      </p:sp>
      <p:sp>
        <p:nvSpPr>
          <p:cNvPr id="74" name="Tekstvak 7">
            <a:extLst>
              <a:ext uri="{FF2B5EF4-FFF2-40B4-BE49-F238E27FC236}">
                <a16:creationId xmlns:a16="http://schemas.microsoft.com/office/drawing/2014/main" id="{AFBEB4CB-D582-016C-BDA7-E7AC482CA547}"/>
              </a:ext>
            </a:extLst>
          </p:cNvPr>
          <p:cNvSpPr/>
          <p:nvPr/>
        </p:nvSpPr>
        <p:spPr>
          <a:xfrm>
            <a:off x="920880" y="1221840"/>
            <a:ext cx="8064000" cy="656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0" marR="0" lvl="0" indent="0" algn="l" defTabSz="457200" rtl="0" eaLnBrk="1" fontAlgn="auto" latinLnBrk="0" hangingPunct="1">
              <a:lnSpc>
                <a:spcPct val="100000"/>
              </a:lnSpc>
              <a:spcBef>
                <a:spcPts val="125"/>
              </a:spcBef>
              <a:spcAft>
                <a:spcPts val="125"/>
              </a:spcAft>
              <a:buClrTx/>
              <a:buSzTx/>
              <a:buFontTx/>
              <a:buNone/>
              <a:tabLst/>
              <a:defRPr/>
            </a:pPr>
            <a:r>
              <a:rPr kumimoji="0" lang="nl-NL" sz="1600" b="1" i="0" u="none" strike="noStrike" kern="1200" cap="none" spc="-1" normalizeH="0" baseline="0" noProof="0" dirty="0">
                <a:ln>
                  <a:noFill/>
                </a:ln>
                <a:solidFill>
                  <a:srgbClr val="000000"/>
                </a:solidFill>
                <a:effectLst/>
                <a:uLnTx/>
                <a:uFillTx/>
                <a:latin typeface="Montserrat ExtraBold"/>
              </a:rPr>
              <a:t>Wat anderen in onze organisatie nog niet weten over zeggenschap, en welke hulpmiddelen we daarvoor inzetten:</a:t>
            </a:r>
            <a:endParaRPr kumimoji="0" lang="en-US" sz="1600" b="0" i="0" u="none" strike="noStrike" kern="1200" cap="none" spc="-1" normalizeH="0" baseline="0" noProof="0" dirty="0">
              <a:ln>
                <a:noFill/>
              </a:ln>
              <a:solidFill>
                <a:srgbClr val="000000"/>
              </a:solidFill>
              <a:effectLst/>
              <a:uLnTx/>
              <a:uFillTx/>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1" normalizeH="0" baseline="0" noProof="0" dirty="0">
                <a:ln>
                  <a:noFill/>
                </a:ln>
                <a:solidFill>
                  <a:srgbClr val="000000"/>
                </a:solidFill>
                <a:effectLst/>
                <a:uLnTx/>
                <a:uFillTx/>
                <a:latin typeface="Hanken Grotesk"/>
              </a:rPr>
              <a:t>Bespreek onderling jullie aantekeningen en ideeën. Wat zijn de belangrijkste punten?</a:t>
            </a:r>
            <a:endParaRPr kumimoji="0" lang="en-US" sz="1000" b="0" i="0" u="none" strike="noStrike" kern="1200" cap="none" spc="-1"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51848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E4DE"/>
        </a:solidFill>
        <a:effectLst/>
      </p:bgPr>
    </p:bg>
    <p:spTree>
      <p:nvGrpSpPr>
        <p:cNvPr id="1" name=""/>
        <p:cNvGrpSpPr/>
        <p:nvPr/>
      </p:nvGrpSpPr>
      <p:grpSpPr>
        <a:xfrm>
          <a:off x="0" y="0"/>
          <a:ext cx="0" cy="0"/>
          <a:chOff x="0" y="0"/>
          <a:chExt cx="0" cy="0"/>
        </a:xfrm>
      </p:grpSpPr>
      <p:pic>
        <p:nvPicPr>
          <p:cNvPr id="243" name="Afbeelding 6"/>
          <p:cNvPicPr/>
          <p:nvPr/>
        </p:nvPicPr>
        <p:blipFill>
          <a:blip r:embed="rId3"/>
          <a:stretch/>
        </p:blipFill>
        <p:spPr>
          <a:xfrm>
            <a:off x="8678880" y="-7200"/>
            <a:ext cx="774360" cy="279000"/>
          </a:xfrm>
          <a:prstGeom prst="rect">
            <a:avLst/>
          </a:prstGeom>
          <a:ln w="0">
            <a:noFill/>
          </a:ln>
        </p:spPr>
      </p:pic>
      <p:sp>
        <p:nvSpPr>
          <p:cNvPr id="244"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4A. Uitvoering verbeterplan</a:t>
            </a:r>
            <a:endParaRPr lang="en-US" sz="3200" b="0" strike="noStrike" spc="-1">
              <a:solidFill>
                <a:srgbClr val="000000"/>
              </a:solidFill>
              <a:latin typeface="Arial"/>
            </a:endParaRPr>
          </a:p>
        </p:txBody>
      </p:sp>
      <p:sp>
        <p:nvSpPr>
          <p:cNvPr id="245" name="Tekstvak 11"/>
          <p:cNvSpPr/>
          <p:nvPr/>
        </p:nvSpPr>
        <p:spPr>
          <a:xfrm>
            <a:off x="902160" y="1554480"/>
            <a:ext cx="1955160" cy="24622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pPr>
            <a:r>
              <a:rPr lang="nl-NL" sz="1600" b="1" strike="noStrike" spc="-1" dirty="0">
                <a:solidFill>
                  <a:schemeClr val="dk1"/>
                </a:solidFill>
                <a:latin typeface="Montserrat ExtraBold"/>
              </a:rPr>
              <a:t>Voortgang:</a:t>
            </a:r>
            <a:endParaRPr lang="en-US" sz="1600" b="0" strike="noStrike" spc="-1" dirty="0">
              <a:solidFill>
                <a:srgbClr val="000000"/>
              </a:solidFill>
              <a:latin typeface="Arial"/>
            </a:endParaRPr>
          </a:p>
        </p:txBody>
      </p:sp>
      <p:sp>
        <p:nvSpPr>
          <p:cNvPr id="246" name="Rechthoek 5"/>
          <p:cNvSpPr/>
          <p:nvPr/>
        </p:nvSpPr>
        <p:spPr>
          <a:xfrm>
            <a:off x="902160" y="1961640"/>
            <a:ext cx="3612240" cy="1869120"/>
          </a:xfrm>
          <a:custGeom>
            <a:avLst/>
            <a:gdLst>
              <a:gd name="textAreaLeft" fmla="*/ 0 w 3612240"/>
              <a:gd name="textAreaRight" fmla="*/ 3612600 w 3612240"/>
              <a:gd name="textAreaTop" fmla="*/ 0 h 1869120"/>
              <a:gd name="textAreaBottom" fmla="*/ 1869480 h 186912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
        <p:nvSpPr>
          <p:cNvPr id="247" name="Rechthoek 5"/>
          <p:cNvSpPr/>
          <p:nvPr/>
        </p:nvSpPr>
        <p:spPr>
          <a:xfrm>
            <a:off x="5223600" y="1961640"/>
            <a:ext cx="3775320" cy="1869120"/>
          </a:xfrm>
          <a:custGeom>
            <a:avLst/>
            <a:gdLst>
              <a:gd name="textAreaLeft" fmla="*/ 0 w 3775320"/>
              <a:gd name="textAreaRight" fmla="*/ 3775680 w 3775320"/>
              <a:gd name="textAreaTop" fmla="*/ 0 h 1869120"/>
              <a:gd name="textAreaBottom" fmla="*/ 1869480 h 186912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
        <p:nvSpPr>
          <p:cNvPr id="248" name="Tekstvak 4"/>
          <p:cNvSpPr/>
          <p:nvPr/>
        </p:nvSpPr>
        <p:spPr>
          <a:xfrm>
            <a:off x="5223600" y="1554480"/>
            <a:ext cx="1919880" cy="24622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pPr>
            <a:r>
              <a:rPr lang="nl-NL" sz="1600" b="1" strike="noStrike" spc="-1" dirty="0">
                <a:solidFill>
                  <a:schemeClr val="dk1"/>
                </a:solidFill>
                <a:latin typeface="Montserrat ExtraBold"/>
              </a:rPr>
              <a:t>Stakeholders:</a:t>
            </a:r>
            <a:endParaRPr lang="en-US" sz="1600" b="0" strike="noStrike" spc="-1" dirty="0">
              <a:solidFill>
                <a:srgbClr val="000000"/>
              </a:solidFill>
              <a:latin typeface="Arial"/>
            </a:endParaRPr>
          </a:p>
        </p:txBody>
      </p:sp>
      <p:sp>
        <p:nvSpPr>
          <p:cNvPr id="249" name="Tekstvak 12"/>
          <p:cNvSpPr/>
          <p:nvPr/>
        </p:nvSpPr>
        <p:spPr>
          <a:xfrm>
            <a:off x="902160" y="970200"/>
            <a:ext cx="8082720" cy="4129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pPr>
            <a:r>
              <a:rPr lang="nl-NL" sz="1600" b="1" strike="noStrike" spc="-1" dirty="0">
                <a:solidFill>
                  <a:schemeClr val="dk1"/>
                </a:solidFill>
                <a:latin typeface="Montserrat ExtraBold"/>
              </a:rPr>
              <a:t>Hoe ons project ervoor staat:</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000" b="0" i="1" strike="noStrike" spc="-1" dirty="0">
                <a:solidFill>
                  <a:schemeClr val="dk1"/>
                </a:solidFill>
                <a:latin typeface="Hanken Grotesk"/>
              </a:rPr>
              <a:t>Beantwoord de vragen in het werkboek om het gesprek te voeren en vat de belangrijkste punten hieronder samen. </a:t>
            </a:r>
            <a:endParaRPr lang="en-US" sz="1000" b="0" strike="noStrike" spc="-1" dirty="0">
              <a:solidFill>
                <a:srgbClr val="000000"/>
              </a:solidFill>
              <a:latin typeface="Arial"/>
            </a:endParaRPr>
          </a:p>
        </p:txBody>
      </p:sp>
      <p:sp>
        <p:nvSpPr>
          <p:cNvPr id="250" name="Tekstvak 13"/>
          <p:cNvSpPr/>
          <p:nvPr/>
        </p:nvSpPr>
        <p:spPr>
          <a:xfrm>
            <a:off x="934560" y="4057920"/>
            <a:ext cx="2547000" cy="24622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pPr>
            <a:r>
              <a:rPr lang="nl-NL" sz="1600" b="1" strike="noStrike" spc="-1" dirty="0">
                <a:solidFill>
                  <a:schemeClr val="dk1"/>
                </a:solidFill>
                <a:latin typeface="Montserrat ExtraBold"/>
              </a:rPr>
              <a:t>Randvoorwaarden:</a:t>
            </a:r>
            <a:endParaRPr lang="en-US" sz="1600" b="0" strike="noStrike" spc="-1" dirty="0">
              <a:solidFill>
                <a:srgbClr val="000000"/>
              </a:solidFill>
              <a:latin typeface="Arial"/>
            </a:endParaRPr>
          </a:p>
        </p:txBody>
      </p:sp>
      <p:sp>
        <p:nvSpPr>
          <p:cNvPr id="251" name="Rechthoek 5"/>
          <p:cNvSpPr/>
          <p:nvPr/>
        </p:nvSpPr>
        <p:spPr>
          <a:xfrm>
            <a:off x="934560" y="4465080"/>
            <a:ext cx="3612240" cy="1869120"/>
          </a:xfrm>
          <a:custGeom>
            <a:avLst/>
            <a:gdLst>
              <a:gd name="textAreaLeft" fmla="*/ 0 w 3612240"/>
              <a:gd name="textAreaRight" fmla="*/ 3612600 w 3612240"/>
              <a:gd name="textAreaTop" fmla="*/ 0 h 1869120"/>
              <a:gd name="textAreaBottom" fmla="*/ 1869480 h 186912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
        <p:nvSpPr>
          <p:cNvPr id="252" name="Rechthoek 5"/>
          <p:cNvSpPr/>
          <p:nvPr/>
        </p:nvSpPr>
        <p:spPr>
          <a:xfrm>
            <a:off x="5256000" y="4465080"/>
            <a:ext cx="3775320" cy="1869120"/>
          </a:xfrm>
          <a:custGeom>
            <a:avLst/>
            <a:gdLst>
              <a:gd name="textAreaLeft" fmla="*/ 0 w 3775320"/>
              <a:gd name="textAreaRight" fmla="*/ 3775680 w 3775320"/>
              <a:gd name="textAreaTop" fmla="*/ 0 h 1869120"/>
              <a:gd name="textAreaBottom" fmla="*/ 1869480 h 186912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
        <p:nvSpPr>
          <p:cNvPr id="253" name="Tekstvak 16"/>
          <p:cNvSpPr/>
          <p:nvPr/>
        </p:nvSpPr>
        <p:spPr>
          <a:xfrm>
            <a:off x="5256000" y="4057920"/>
            <a:ext cx="1919880" cy="24622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pPr>
            <a:r>
              <a:rPr lang="nl-NL" sz="1600" b="1" strike="noStrike" spc="-1" dirty="0">
                <a:solidFill>
                  <a:schemeClr val="dk1"/>
                </a:solidFill>
                <a:latin typeface="Montserrat ExtraBold"/>
              </a:rPr>
              <a:t>Het speelveld:</a:t>
            </a:r>
            <a:endParaRPr lang="en-US" sz="1600" b="0" strike="noStrike" spc="-1" dirty="0">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E4DE"/>
        </a:solidFill>
        <a:effectLst/>
      </p:bgPr>
    </p:bg>
    <p:spTree>
      <p:nvGrpSpPr>
        <p:cNvPr id="1" name=""/>
        <p:cNvGrpSpPr/>
        <p:nvPr/>
      </p:nvGrpSpPr>
      <p:grpSpPr>
        <a:xfrm>
          <a:off x="0" y="0"/>
          <a:ext cx="0" cy="0"/>
          <a:chOff x="0" y="0"/>
          <a:chExt cx="0" cy="0"/>
        </a:xfrm>
      </p:grpSpPr>
      <p:sp>
        <p:nvSpPr>
          <p:cNvPr id="254" name="Tekstvak 2"/>
          <p:cNvSpPr/>
          <p:nvPr/>
        </p:nvSpPr>
        <p:spPr>
          <a:xfrm>
            <a:off x="378720" y="375120"/>
            <a:ext cx="933624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tabLst>
                <a:tab pos="0" algn="l"/>
              </a:tabLst>
            </a:pPr>
            <a:r>
              <a:rPr lang="nl-NL" sz="3200" b="1" strike="noStrike" spc="-1">
                <a:solidFill>
                  <a:srgbClr val="000000"/>
                </a:solidFill>
                <a:latin typeface="Montserrat ExtraBold"/>
              </a:rPr>
              <a:t>4A. Uitvoering verbeterplan</a:t>
            </a:r>
            <a:endParaRPr lang="en-US" sz="3200" b="0" strike="noStrike" spc="-1">
              <a:solidFill>
                <a:srgbClr val="000000"/>
              </a:solidFill>
              <a:latin typeface="Arial"/>
            </a:endParaRPr>
          </a:p>
        </p:txBody>
      </p:sp>
      <p:sp>
        <p:nvSpPr>
          <p:cNvPr id="255" name="Tekstvak 11"/>
          <p:cNvSpPr/>
          <p:nvPr/>
        </p:nvSpPr>
        <p:spPr>
          <a:xfrm>
            <a:off x="902160" y="1554480"/>
            <a:ext cx="195516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Risico’s:</a:t>
            </a:r>
            <a:endParaRPr lang="en-US" sz="1600" b="0" strike="noStrike" spc="-1" dirty="0">
              <a:solidFill>
                <a:srgbClr val="000000"/>
              </a:solidFill>
              <a:latin typeface="Arial"/>
            </a:endParaRPr>
          </a:p>
        </p:txBody>
      </p:sp>
      <p:sp>
        <p:nvSpPr>
          <p:cNvPr id="256" name="Rechthoek 5"/>
          <p:cNvSpPr/>
          <p:nvPr/>
        </p:nvSpPr>
        <p:spPr>
          <a:xfrm>
            <a:off x="902160" y="1961640"/>
            <a:ext cx="3612240" cy="1869120"/>
          </a:xfrm>
          <a:custGeom>
            <a:avLst/>
            <a:gdLst>
              <a:gd name="textAreaLeft" fmla="*/ 0 w 3612240"/>
              <a:gd name="textAreaRight" fmla="*/ 3612600 w 3612240"/>
              <a:gd name="textAreaTop" fmla="*/ 0 h 1869120"/>
              <a:gd name="textAreaBottom" fmla="*/ 1869480 h 186912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257" name="Rechthoek 5"/>
          <p:cNvSpPr/>
          <p:nvPr/>
        </p:nvSpPr>
        <p:spPr>
          <a:xfrm>
            <a:off x="5223600" y="1961640"/>
            <a:ext cx="3775320" cy="1869120"/>
          </a:xfrm>
          <a:custGeom>
            <a:avLst/>
            <a:gdLst>
              <a:gd name="textAreaLeft" fmla="*/ 0 w 3775320"/>
              <a:gd name="textAreaRight" fmla="*/ 3775680 w 3775320"/>
              <a:gd name="textAreaTop" fmla="*/ 0 h 1869120"/>
              <a:gd name="textAreaBottom" fmla="*/ 1869480 h 186912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258" name="Tekstvak 4"/>
          <p:cNvSpPr/>
          <p:nvPr/>
        </p:nvSpPr>
        <p:spPr>
          <a:xfrm>
            <a:off x="5188320" y="1554480"/>
            <a:ext cx="195516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Communicatie:</a:t>
            </a:r>
            <a:endParaRPr lang="en-US" sz="1600" b="0" strike="noStrike" spc="-1" dirty="0">
              <a:solidFill>
                <a:srgbClr val="000000"/>
              </a:solidFill>
              <a:latin typeface="Arial"/>
            </a:endParaRPr>
          </a:p>
        </p:txBody>
      </p:sp>
      <p:sp>
        <p:nvSpPr>
          <p:cNvPr id="259" name="Tekstvak 12"/>
          <p:cNvSpPr/>
          <p:nvPr/>
        </p:nvSpPr>
        <p:spPr>
          <a:xfrm>
            <a:off x="902160" y="970200"/>
            <a:ext cx="8082720" cy="4129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pPr>
            <a:r>
              <a:rPr lang="nl-NL" sz="1600" b="1" strike="noStrike" spc="-1" dirty="0">
                <a:solidFill>
                  <a:schemeClr val="dk1"/>
                </a:solidFill>
                <a:latin typeface="Montserrat ExtraBold"/>
              </a:rPr>
              <a:t>Hoe ons project ervoor staat:</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000" b="0" i="1" strike="noStrike" spc="-1" dirty="0">
                <a:solidFill>
                  <a:schemeClr val="dk1"/>
                </a:solidFill>
                <a:latin typeface="Hanken Grotesk"/>
              </a:rPr>
              <a:t>Beantwoord de vragen in het werkboek om het gesprek te voeren en vat de belangrijkste punten hieronder samen. </a:t>
            </a:r>
            <a:endParaRPr lang="en-US" sz="1000" b="0" strike="noStrike" spc="-1" dirty="0">
              <a:solidFill>
                <a:srgbClr val="000000"/>
              </a:solidFill>
              <a:latin typeface="Arial"/>
            </a:endParaRPr>
          </a:p>
        </p:txBody>
      </p:sp>
      <p:sp>
        <p:nvSpPr>
          <p:cNvPr id="260" name="Tekstvak 13"/>
          <p:cNvSpPr/>
          <p:nvPr/>
        </p:nvSpPr>
        <p:spPr>
          <a:xfrm>
            <a:off x="934560" y="4057920"/>
            <a:ext cx="254700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Successen:</a:t>
            </a:r>
            <a:endParaRPr lang="en-US" sz="1600" b="0" strike="noStrike" spc="-1" dirty="0">
              <a:solidFill>
                <a:srgbClr val="000000"/>
              </a:solidFill>
              <a:latin typeface="Arial"/>
            </a:endParaRPr>
          </a:p>
        </p:txBody>
      </p:sp>
      <p:sp>
        <p:nvSpPr>
          <p:cNvPr id="261" name="Rechthoek 5"/>
          <p:cNvSpPr/>
          <p:nvPr/>
        </p:nvSpPr>
        <p:spPr>
          <a:xfrm>
            <a:off x="934560" y="4465080"/>
            <a:ext cx="3612240" cy="1869120"/>
          </a:xfrm>
          <a:custGeom>
            <a:avLst/>
            <a:gdLst>
              <a:gd name="textAreaLeft" fmla="*/ 0 w 3612240"/>
              <a:gd name="textAreaRight" fmla="*/ 3612600 w 3612240"/>
              <a:gd name="textAreaTop" fmla="*/ 0 h 1869120"/>
              <a:gd name="textAreaBottom" fmla="*/ 1869480 h 186912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pic>
        <p:nvPicPr>
          <p:cNvPr id="262" name="Afbeelding 5"/>
          <p:cNvPicPr/>
          <p:nvPr/>
        </p:nvPicPr>
        <p:blipFill>
          <a:blip r:embed="rId3"/>
          <a:stretch/>
        </p:blipFill>
        <p:spPr>
          <a:xfrm>
            <a:off x="8678880" y="-7200"/>
            <a:ext cx="774360" cy="279000"/>
          </a:xfrm>
          <a:prstGeom prst="rect">
            <a:avLst/>
          </a:prstGeom>
          <a:ln w="0">
            <a:noFill/>
          </a:ln>
        </p:spPr>
      </p:pic>
      <p:grpSp>
        <p:nvGrpSpPr>
          <p:cNvPr id="2" name="Groep 7">
            <a:extLst>
              <a:ext uri="{FF2B5EF4-FFF2-40B4-BE49-F238E27FC236}">
                <a16:creationId xmlns:a16="http://schemas.microsoft.com/office/drawing/2014/main" id="{6ACDA434-70E0-75C6-B206-B03B8769DDF3}"/>
              </a:ext>
            </a:extLst>
          </p:cNvPr>
          <p:cNvGrpSpPr/>
          <p:nvPr/>
        </p:nvGrpSpPr>
        <p:grpSpPr>
          <a:xfrm>
            <a:off x="7616160" y="5135400"/>
            <a:ext cx="1837080" cy="1198800"/>
            <a:chOff x="7478280" y="4218120"/>
            <a:chExt cx="1837080" cy="1198800"/>
          </a:xfrm>
        </p:grpSpPr>
        <p:sp>
          <p:nvSpPr>
            <p:cNvPr id="3" name="Rechthoek 5">
              <a:extLst>
                <a:ext uri="{FF2B5EF4-FFF2-40B4-BE49-F238E27FC236}">
                  <a16:creationId xmlns:a16="http://schemas.microsoft.com/office/drawing/2014/main" id="{1F16E74B-6D36-8E8A-0261-64629D49D8BC}"/>
                </a:ext>
              </a:extLst>
            </p:cNvPr>
            <p:cNvSpPr/>
            <p:nvPr/>
          </p:nvSpPr>
          <p:spPr>
            <a:xfrm>
              <a:off x="7478280" y="4520520"/>
              <a:ext cx="1837080" cy="896400"/>
            </a:xfrm>
            <a:custGeom>
              <a:avLst/>
              <a:gdLst>
                <a:gd name="textAreaLeft" fmla="*/ 0 w 1837080"/>
                <a:gd name="textAreaRight" fmla="*/ 1837440 w 1837080"/>
                <a:gd name="textAreaTop" fmla="*/ 0 h 896400"/>
                <a:gd name="textAreaBottom" fmla="*/ 896760 h 89640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DF3000"/>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solidFill>
                    <a:schemeClr val="bg1"/>
                  </a:solidFill>
                  <a:latin typeface="Hanken Grotesk"/>
                </a:rPr>
                <a:t>Bekijk</a:t>
              </a:r>
              <a:r>
                <a:rPr lang="en-GB" sz="1000" b="0" strike="noStrike" spc="-1" dirty="0">
                  <a:solidFill>
                    <a:schemeClr val="bg1"/>
                  </a:solidFill>
                  <a:latin typeface="Hanken Grotesk"/>
                </a:rPr>
                <a:t> de ‘</a:t>
              </a:r>
              <a:r>
                <a:rPr lang="en-GB" sz="1000" b="1" u="sng" strike="noStrike" spc="-1" dirty="0">
                  <a:solidFill>
                    <a:schemeClr val="bg1"/>
                  </a:solidFill>
                  <a:uFillTx/>
                  <a:latin typeface="Hanken Grotesk"/>
                  <a:hlinkClick r:id="rId4">
                    <a:extLst>
                      <a:ext uri="{A12FA001-AC4F-418D-AE19-62706E023703}">
                        <ahyp:hlinkClr xmlns:ahyp="http://schemas.microsoft.com/office/drawing/2018/hyperlinkcolor" val="tx"/>
                      </a:ext>
                    </a:extLst>
                  </a:hlinkClick>
                </a:rPr>
                <a:t>Tips voor onderweg</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bij</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maken</a:t>
              </a:r>
              <a:r>
                <a:rPr lang="en-GB" sz="1000" b="0" strike="noStrike" spc="-1" dirty="0">
                  <a:solidFill>
                    <a:schemeClr val="bg1"/>
                  </a:solidFill>
                  <a:latin typeface="Hanken Grotesk"/>
                </a:rPr>
                <a:t> van </a:t>
              </a:r>
              <a:r>
                <a:rPr lang="en-GB" sz="1000" b="0" strike="noStrike" spc="-1" dirty="0" err="1">
                  <a:solidFill>
                    <a:schemeClr val="bg1"/>
                  </a:solidFill>
                  <a:latin typeface="Hanken Grotesk"/>
                </a:rPr>
                <a:t>deze</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opdracht</a:t>
              </a:r>
              <a:r>
                <a:rPr lang="en-GB" sz="1000" b="0" strike="noStrike" spc="-1" dirty="0">
                  <a:solidFill>
                    <a:schemeClr val="bg1"/>
                  </a:solidFill>
                  <a:latin typeface="Hanken Grotesk"/>
                </a:rPr>
                <a:t>.</a:t>
              </a:r>
              <a:endParaRPr lang="en-US" sz="1000" b="0" strike="noStrike" spc="-1" dirty="0">
                <a:solidFill>
                  <a:schemeClr val="bg1"/>
                </a:solidFill>
                <a:latin typeface="Arial"/>
              </a:endParaRPr>
            </a:p>
          </p:txBody>
        </p:sp>
        <p:sp>
          <p:nvSpPr>
            <p:cNvPr id="4" name="Driehoek 10">
              <a:extLst>
                <a:ext uri="{FF2B5EF4-FFF2-40B4-BE49-F238E27FC236}">
                  <a16:creationId xmlns:a16="http://schemas.microsoft.com/office/drawing/2014/main" id="{36AF47D7-FDB5-CF9F-8AA8-4D185E29A921}"/>
                </a:ext>
              </a:extLst>
            </p:cNvPr>
            <p:cNvSpPr/>
            <p:nvPr/>
          </p:nvSpPr>
          <p:spPr>
            <a:xfrm rot="21085200" flipH="1">
              <a:off x="7581240" y="4241520"/>
              <a:ext cx="341640" cy="332640"/>
            </a:xfrm>
            <a:prstGeom prst="triangle">
              <a:avLst>
                <a:gd name="adj" fmla="val 50000"/>
              </a:avLst>
            </a:prstGeom>
            <a:solidFill>
              <a:srgbClr val="DF3000"/>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grpSp>
        <p:nvGrpSpPr>
          <p:cNvPr id="8" name="Groep 23">
            <a:extLst>
              <a:ext uri="{FF2B5EF4-FFF2-40B4-BE49-F238E27FC236}">
                <a16:creationId xmlns:a16="http://schemas.microsoft.com/office/drawing/2014/main" id="{D2323CDC-83F9-3551-33B7-F42A9A380526}"/>
              </a:ext>
            </a:extLst>
          </p:cNvPr>
          <p:cNvGrpSpPr/>
          <p:nvPr/>
        </p:nvGrpSpPr>
        <p:grpSpPr>
          <a:xfrm>
            <a:off x="5102151" y="4252287"/>
            <a:ext cx="2037600" cy="1260720"/>
            <a:chOff x="5073120" y="5178600"/>
            <a:chExt cx="2037600" cy="1260720"/>
          </a:xfrm>
        </p:grpSpPr>
        <p:sp>
          <p:nvSpPr>
            <p:cNvPr id="9" name="Rechthoek 5">
              <a:extLst>
                <a:ext uri="{FF2B5EF4-FFF2-40B4-BE49-F238E27FC236}">
                  <a16:creationId xmlns:a16="http://schemas.microsoft.com/office/drawing/2014/main" id="{E5A042C3-3188-FA93-FD54-7DD6BE6A26C5}"/>
                </a:ext>
              </a:extLst>
            </p:cNvPr>
            <p:cNvSpPr/>
            <p:nvPr/>
          </p:nvSpPr>
          <p:spPr>
            <a:xfrm>
              <a:off x="5294880" y="5399640"/>
              <a:ext cx="1815840" cy="1039680"/>
            </a:xfrm>
            <a:custGeom>
              <a:avLst/>
              <a:gdLst>
                <a:gd name="textAreaLeft" fmla="*/ 0 w 1815840"/>
                <a:gd name="textAreaRight" fmla="*/ 1816200 w 1815840"/>
                <a:gd name="textAreaTop" fmla="*/ 0 h 1039680"/>
                <a:gd name="textAreaBottom" fmla="*/ 1040040 h 10396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DF3000"/>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solidFill>
                    <a:schemeClr val="bg1"/>
                  </a:solidFill>
                  <a:latin typeface="Hanken Grotesk"/>
                </a:rPr>
                <a:t>Gebruik</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hulpmiddel</a:t>
              </a:r>
              <a:r>
                <a:rPr lang="en-GB" sz="1000" b="0" strike="noStrike" spc="-1" dirty="0">
                  <a:solidFill>
                    <a:schemeClr val="bg1"/>
                  </a:solidFill>
                  <a:latin typeface="Hanken Grotesk"/>
                </a:rPr>
                <a:t> </a:t>
              </a:r>
              <a:r>
                <a:rPr lang="en-GB" sz="1000" b="1" strike="noStrike" spc="-1" dirty="0">
                  <a:solidFill>
                    <a:schemeClr val="bg1"/>
                  </a:solidFill>
                  <a:latin typeface="Hanken Grotesk"/>
                </a:rPr>
                <a:t>‘</a:t>
              </a:r>
              <a:r>
                <a:rPr lang="en-GB" sz="1000" b="1" u="sng" strike="noStrike" spc="-1" dirty="0">
                  <a:solidFill>
                    <a:schemeClr val="bg1"/>
                  </a:solidFill>
                  <a:uFillTx/>
                  <a:latin typeface="Hanken Grotesk"/>
                  <a:hlinkClick r:id="rId5">
                    <a:extLst>
                      <a:ext uri="{A12FA001-AC4F-418D-AE19-62706E023703}">
                        <ahyp:hlinkClr xmlns:ahyp="http://schemas.microsoft.com/office/drawing/2018/hyperlinkcolor" val="tx"/>
                      </a:ext>
                    </a:extLst>
                  </a:hlinkClick>
                </a:rPr>
                <a:t>Routecheck</a:t>
              </a:r>
              <a:r>
                <a:rPr lang="en-GB" sz="1000" b="1" strike="noStrike" spc="-1" dirty="0">
                  <a:solidFill>
                    <a:schemeClr val="bg1"/>
                  </a:solidFill>
                  <a:latin typeface="Hanken Grotesk"/>
                </a:rPr>
                <a:t>’ </a:t>
              </a:r>
              <a:r>
                <a:rPr lang="en-GB" sz="1000" b="0" strike="noStrike" spc="-1" dirty="0" err="1">
                  <a:solidFill>
                    <a:schemeClr val="bg1"/>
                  </a:solidFill>
                  <a:latin typeface="Hanken Grotesk"/>
                </a:rPr>
                <a:t>bij</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maken</a:t>
              </a:r>
              <a:r>
                <a:rPr lang="en-GB" sz="1000" b="0" strike="noStrike" spc="-1" dirty="0">
                  <a:solidFill>
                    <a:schemeClr val="bg1"/>
                  </a:solidFill>
                  <a:latin typeface="Hanken Grotesk"/>
                </a:rPr>
                <a:t> van </a:t>
              </a:r>
              <a:r>
                <a:rPr lang="en-GB" sz="1000" b="0" strike="noStrike" spc="-1" dirty="0" err="1">
                  <a:solidFill>
                    <a:schemeClr val="bg1"/>
                  </a:solidFill>
                  <a:latin typeface="Hanken Grotesk"/>
                </a:rPr>
                <a:t>deze</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opdracht</a:t>
              </a:r>
              <a:r>
                <a:rPr lang="en-GB" sz="1000" b="0" strike="noStrike" spc="-1" dirty="0">
                  <a:solidFill>
                    <a:schemeClr val="bg1"/>
                  </a:solidFill>
                  <a:latin typeface="Hanken Grotesk"/>
                </a:rPr>
                <a:t>.</a:t>
              </a:r>
              <a:endParaRPr lang="en-US" sz="1000" b="0" strike="noStrike" spc="-1" dirty="0">
                <a:solidFill>
                  <a:schemeClr val="bg1"/>
                </a:solidFill>
                <a:latin typeface="Arial"/>
              </a:endParaRPr>
            </a:p>
          </p:txBody>
        </p:sp>
        <p:sp>
          <p:nvSpPr>
            <p:cNvPr id="10" name="Driehoek 22">
              <a:extLst>
                <a:ext uri="{FF2B5EF4-FFF2-40B4-BE49-F238E27FC236}">
                  <a16:creationId xmlns:a16="http://schemas.microsoft.com/office/drawing/2014/main" id="{2DA072D3-E5F2-8264-3231-2FE354F7AD02}"/>
                </a:ext>
              </a:extLst>
            </p:cNvPr>
            <p:cNvSpPr/>
            <p:nvPr/>
          </p:nvSpPr>
          <p:spPr>
            <a:xfrm rot="18813600" flipH="1">
              <a:off x="5140080" y="5250240"/>
              <a:ext cx="341640" cy="333360"/>
            </a:xfrm>
            <a:prstGeom prst="triangle">
              <a:avLst>
                <a:gd name="adj" fmla="val 50000"/>
              </a:avLst>
            </a:prstGeom>
            <a:solidFill>
              <a:srgbClr val="DF3000"/>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161C1"/>
        </a:solidFill>
        <a:effectLst/>
      </p:bgPr>
    </p:bg>
    <p:spTree>
      <p:nvGrpSpPr>
        <p:cNvPr id="1" name=""/>
        <p:cNvGrpSpPr/>
        <p:nvPr/>
      </p:nvGrpSpPr>
      <p:grpSpPr>
        <a:xfrm>
          <a:off x="0" y="0"/>
          <a:ext cx="0" cy="0"/>
          <a:chOff x="0" y="0"/>
          <a:chExt cx="0" cy="0"/>
        </a:xfrm>
      </p:grpSpPr>
      <p:sp>
        <p:nvSpPr>
          <p:cNvPr id="269" name="Tekstvak 2"/>
          <p:cNvSpPr/>
          <p:nvPr/>
        </p:nvSpPr>
        <p:spPr>
          <a:xfrm>
            <a:off x="2128320" y="907920"/>
            <a:ext cx="5648760" cy="14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tabLst>
                <a:tab pos="0" algn="l"/>
              </a:tabLst>
            </a:pPr>
            <a:r>
              <a:rPr lang="nl-NL" sz="6000" b="1" strike="noStrike" spc="-1">
                <a:solidFill>
                  <a:srgbClr val="FFFFFF"/>
                </a:solidFill>
                <a:latin typeface="Montserrat ExtraBold"/>
              </a:rPr>
              <a:t>Stap 5</a:t>
            </a:r>
            <a:endParaRPr lang="en-US" sz="6000" b="0" strike="noStrike" spc="-1">
              <a:solidFill>
                <a:srgbClr val="FFFFFF"/>
              </a:solidFill>
              <a:latin typeface="Arial"/>
            </a:endParaRPr>
          </a:p>
          <a:p>
            <a:pPr algn="ctr" defTabSz="457200">
              <a:lnSpc>
                <a:spcPct val="100000"/>
              </a:lnSpc>
              <a:spcBef>
                <a:spcPts val="125"/>
              </a:spcBef>
              <a:spcAft>
                <a:spcPts val="125"/>
              </a:spcAft>
              <a:tabLst>
                <a:tab pos="0" algn="l"/>
              </a:tabLst>
            </a:pPr>
            <a:r>
              <a:rPr lang="nl-NL" sz="3200" b="0" strike="noStrike" spc="-1">
                <a:solidFill>
                  <a:srgbClr val="FFFFFF"/>
                </a:solidFill>
                <a:latin typeface="Montserrat Medium"/>
              </a:rPr>
              <a:t>Evalueren en borgen</a:t>
            </a:r>
            <a:endParaRPr lang="en-US" sz="3200" b="0" strike="noStrike" spc="-1">
              <a:solidFill>
                <a:srgbClr val="FFFFFF"/>
              </a:solidFill>
              <a:latin typeface="Arial"/>
            </a:endParaRPr>
          </a:p>
        </p:txBody>
      </p:sp>
      <p:sp>
        <p:nvSpPr>
          <p:cNvPr id="270" name="Tekstvak 1"/>
          <p:cNvSpPr/>
          <p:nvPr/>
        </p:nvSpPr>
        <p:spPr>
          <a:xfrm>
            <a:off x="920880" y="2878560"/>
            <a:ext cx="5347080" cy="365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50000"/>
              </a:lnSpc>
              <a:tabLst>
                <a:tab pos="0" algn="l"/>
              </a:tabLst>
            </a:pPr>
            <a:r>
              <a:rPr lang="nl-NL" sz="1600" b="1" strike="noStrike" spc="-1">
                <a:solidFill>
                  <a:srgbClr val="FFFFFF"/>
                </a:solidFill>
                <a:latin typeface="Montserrat ExtraBold"/>
              </a:rPr>
              <a:t>5A.	Evaluatiesessie </a:t>
            </a:r>
            <a:endParaRPr lang="en-US" sz="1600" b="0" strike="noStrike" spc="-1">
              <a:solidFill>
                <a:srgbClr val="FFFFFF"/>
              </a:solidFill>
              <a:latin typeface="Arial"/>
            </a:endParaRPr>
          </a:p>
        </p:txBody>
      </p:sp>
      <p:grpSp>
        <p:nvGrpSpPr>
          <p:cNvPr id="271" name="Groep 3"/>
          <p:cNvGrpSpPr/>
          <p:nvPr/>
        </p:nvGrpSpPr>
        <p:grpSpPr>
          <a:xfrm>
            <a:off x="5980320" y="3487680"/>
            <a:ext cx="2716560" cy="1391040"/>
            <a:chOff x="5980320" y="3487680"/>
            <a:chExt cx="2716560" cy="1391040"/>
          </a:xfrm>
        </p:grpSpPr>
        <p:sp>
          <p:nvSpPr>
            <p:cNvPr id="272" name="Rechthoek 5"/>
            <p:cNvSpPr/>
            <p:nvPr/>
          </p:nvSpPr>
          <p:spPr>
            <a:xfrm>
              <a:off x="6321240" y="3487680"/>
              <a:ext cx="2375640" cy="1391040"/>
            </a:xfrm>
            <a:custGeom>
              <a:avLst/>
              <a:gdLst>
                <a:gd name="textAreaLeft" fmla="*/ 0 w 2375640"/>
                <a:gd name="textAreaRight" fmla="*/ 2376000 w 2375640"/>
                <a:gd name="textAreaTop" fmla="*/ 0 h 1391040"/>
                <a:gd name="textAreaBottom" fmla="*/ 1391400 h 13910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200" b="1" strike="noStrike" spc="-1" dirty="0">
                  <a:solidFill>
                    <a:srgbClr val="000000"/>
                  </a:solidFill>
                  <a:latin typeface="Hanken Grotesk"/>
                </a:rPr>
                <a:t>Tip:</a:t>
              </a:r>
              <a:r>
                <a:rPr lang="nl-NL" sz="1000" b="1" strike="noStrike" spc="-1" dirty="0">
                  <a:solidFill>
                    <a:srgbClr val="000000"/>
                  </a:solidFill>
                  <a:latin typeface="Hanken Grotesk"/>
                </a:rPr>
                <a:t> </a:t>
              </a:r>
              <a:br>
                <a:rPr sz="1000" dirty="0"/>
              </a:br>
              <a:r>
                <a:rPr lang="nl-NL" sz="1000" b="0" strike="noStrike" spc="-1" dirty="0">
                  <a:solidFill>
                    <a:srgbClr val="000000"/>
                  </a:solidFill>
                  <a:latin typeface="Hanken Grotesk"/>
                </a:rPr>
                <a:t>Verwijder op de volgende pagina’s </a:t>
              </a:r>
              <a:r>
                <a:rPr lang="nl-NL" sz="1000" b="0" strike="noStrike" spc="-1">
                  <a:solidFill>
                    <a:srgbClr val="000000"/>
                  </a:solidFill>
                  <a:latin typeface="Hanken Grotesk"/>
                </a:rPr>
                <a:t>de </a:t>
              </a:r>
              <a:r>
                <a:rPr lang="nl-NL" sz="1000" spc="-1">
                  <a:solidFill>
                    <a:srgbClr val="000000"/>
                  </a:solidFill>
                  <a:latin typeface="Hanken Grotesk" pitchFamily="2" charset="77"/>
                </a:rPr>
                <a:t>hulpmiddelen</a:t>
              </a:r>
              <a:r>
                <a:rPr lang="nl-NL" sz="1000" b="0" strike="noStrike" spc="-1">
                  <a:solidFill>
                    <a:srgbClr val="000000"/>
                  </a:solidFill>
                  <a:latin typeface="Hanken Grotesk"/>
                </a:rPr>
                <a:t> </a:t>
              </a:r>
              <a:r>
                <a:rPr lang="nl-NL" sz="1000" b="0" strike="noStrike" spc="-1" dirty="0">
                  <a:solidFill>
                    <a:srgbClr val="000000"/>
                  </a:solidFill>
                  <a:latin typeface="Hanken Grotesk"/>
                </a:rPr>
                <a:t>en de schuin gedrukte tekst. Zo heb je direct slides om aan je organisatie te presenteren.</a:t>
              </a:r>
              <a:endParaRPr lang="en-US" sz="1000" b="0" strike="noStrike" spc="-1" dirty="0">
                <a:solidFill>
                  <a:srgbClr val="000000"/>
                </a:solidFill>
                <a:latin typeface="Arial"/>
              </a:endParaRPr>
            </a:p>
          </p:txBody>
        </p:sp>
        <p:sp>
          <p:nvSpPr>
            <p:cNvPr id="273" name="Driehoek 8"/>
            <p:cNvSpPr/>
            <p:nvPr/>
          </p:nvSpPr>
          <p:spPr>
            <a:xfrm rot="15682800">
              <a:off x="6033960" y="4023000"/>
              <a:ext cx="380520" cy="436320"/>
            </a:xfrm>
            <a:prstGeom prst="triangle">
              <a:avLst>
                <a:gd name="adj" fmla="val 50000"/>
              </a:avLst>
            </a:prstGeom>
            <a:solidFill>
              <a:schemeClr val="lt1"/>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FFFFFF"/>
                </a:solidFill>
                <a:latin typeface="Apto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EDEF9"/>
        </a:solidFill>
        <a:effectLst/>
      </p:bgPr>
    </p:bg>
    <p:spTree>
      <p:nvGrpSpPr>
        <p:cNvPr id="1" name=""/>
        <p:cNvGrpSpPr/>
        <p:nvPr/>
      </p:nvGrpSpPr>
      <p:grpSpPr>
        <a:xfrm>
          <a:off x="0" y="0"/>
          <a:ext cx="0" cy="0"/>
          <a:chOff x="0" y="0"/>
          <a:chExt cx="0" cy="0"/>
        </a:xfrm>
      </p:grpSpPr>
      <p:pic>
        <p:nvPicPr>
          <p:cNvPr id="274" name="Afbeelding 16"/>
          <p:cNvPicPr/>
          <p:nvPr/>
        </p:nvPicPr>
        <p:blipFill>
          <a:blip r:embed="rId3"/>
          <a:stretch/>
        </p:blipFill>
        <p:spPr>
          <a:xfrm>
            <a:off x="8678880" y="0"/>
            <a:ext cx="774360" cy="279000"/>
          </a:xfrm>
          <a:prstGeom prst="rect">
            <a:avLst/>
          </a:prstGeom>
          <a:ln w="0">
            <a:noFill/>
          </a:ln>
        </p:spPr>
      </p:pic>
      <p:sp>
        <p:nvSpPr>
          <p:cNvPr id="275" name="Tekstvak 1"/>
          <p:cNvSpPr/>
          <p:nvPr/>
        </p:nvSpPr>
        <p:spPr>
          <a:xfrm>
            <a:off x="452520" y="36828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tabLst>
                <a:tab pos="0" algn="l"/>
              </a:tabLst>
            </a:pPr>
            <a:r>
              <a:rPr lang="nl-NL" sz="3200" b="1" strike="noStrike" spc="-1">
                <a:solidFill>
                  <a:srgbClr val="000000"/>
                </a:solidFill>
                <a:latin typeface="Montserrat ExtraBold"/>
              </a:rPr>
              <a:t>5A. Evaluatiesessie</a:t>
            </a:r>
            <a:endParaRPr lang="en-US" sz="3200" b="0" strike="noStrike" spc="-1">
              <a:solidFill>
                <a:srgbClr val="000000"/>
              </a:solidFill>
              <a:latin typeface="Arial"/>
            </a:endParaRPr>
          </a:p>
        </p:txBody>
      </p:sp>
      <p:sp>
        <p:nvSpPr>
          <p:cNvPr id="276" name="Rechthoek 5"/>
          <p:cNvSpPr/>
          <p:nvPr/>
        </p:nvSpPr>
        <p:spPr>
          <a:xfrm>
            <a:off x="920880" y="2589480"/>
            <a:ext cx="3823560" cy="3848760"/>
          </a:xfrm>
          <a:custGeom>
            <a:avLst/>
            <a:gdLst>
              <a:gd name="textAreaLeft" fmla="*/ 0 w 3823560"/>
              <a:gd name="textAreaRight" fmla="*/ 3823920 w 3823560"/>
              <a:gd name="textAreaTop" fmla="*/ 0 h 3848760"/>
              <a:gd name="textAreaBottom" fmla="*/ 3849120 h 384876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277" name="Tekstvak 7"/>
          <p:cNvSpPr/>
          <p:nvPr/>
        </p:nvSpPr>
        <p:spPr>
          <a:xfrm>
            <a:off x="920880" y="1145880"/>
            <a:ext cx="8185680" cy="65915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spcBef>
                <a:spcPts val="125"/>
              </a:spcBef>
              <a:spcAft>
                <a:spcPts val="125"/>
              </a:spcAft>
              <a:tabLst>
                <a:tab pos="0" algn="l"/>
              </a:tabLst>
            </a:pPr>
            <a:r>
              <a:rPr lang="nl-NL" sz="1600" b="1" strike="noStrike" spc="-1" dirty="0">
                <a:solidFill>
                  <a:srgbClr val="000000"/>
                </a:solidFill>
                <a:latin typeface="Montserrat ExtraBold"/>
              </a:rPr>
              <a:t>Hoe we zorgen dat wat goed werkt blijft bestaan, verder wordt ontwikkeld en structureel onderdeel wordt van de dagelijkse praktijk:</a:t>
            </a:r>
            <a:endParaRPr lang="en-US" sz="1600" b="0" strike="noStrike" spc="-1" dirty="0">
              <a:solidFill>
                <a:srgbClr val="000000"/>
              </a:solidFill>
              <a:latin typeface="Arial"/>
            </a:endParaRPr>
          </a:p>
          <a:p>
            <a:pPr defTabSz="457200">
              <a:lnSpc>
                <a:spcPct val="100000"/>
              </a:lnSpc>
              <a:tabLst>
                <a:tab pos="0" algn="l"/>
              </a:tabLst>
            </a:pPr>
            <a:r>
              <a:rPr lang="nl-NL" sz="1000" b="0" i="1" strike="noStrike" spc="-1" dirty="0">
                <a:solidFill>
                  <a:srgbClr val="000000"/>
                </a:solidFill>
                <a:latin typeface="Hanken Grotesk"/>
              </a:rPr>
              <a:t>Benoem de belangrijkste conclusies en resultaten uit jullie evaluatiesessie:</a:t>
            </a:r>
            <a:endParaRPr lang="en-US" sz="1000" b="0" strike="noStrike" spc="-1" dirty="0">
              <a:solidFill>
                <a:srgbClr val="000000"/>
              </a:solidFill>
              <a:latin typeface="Arial"/>
            </a:endParaRPr>
          </a:p>
        </p:txBody>
      </p:sp>
      <p:sp>
        <p:nvSpPr>
          <p:cNvPr id="278" name="Tekstvak 9"/>
          <p:cNvSpPr/>
          <p:nvPr/>
        </p:nvSpPr>
        <p:spPr>
          <a:xfrm>
            <a:off x="920880" y="2153520"/>
            <a:ext cx="403200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1. Terugblik</a:t>
            </a:r>
            <a:endParaRPr lang="en-US" sz="1600" b="0" strike="noStrike" spc="-1" dirty="0">
              <a:solidFill>
                <a:srgbClr val="000000"/>
              </a:solidFill>
              <a:latin typeface="Arial"/>
            </a:endParaRPr>
          </a:p>
        </p:txBody>
      </p:sp>
      <p:sp>
        <p:nvSpPr>
          <p:cNvPr id="279" name="Rechthoek 5"/>
          <p:cNvSpPr/>
          <p:nvPr/>
        </p:nvSpPr>
        <p:spPr>
          <a:xfrm>
            <a:off x="5087880" y="2589480"/>
            <a:ext cx="4032000" cy="3848760"/>
          </a:xfrm>
          <a:custGeom>
            <a:avLst/>
            <a:gdLst>
              <a:gd name="textAreaLeft" fmla="*/ 0 w 4032000"/>
              <a:gd name="textAreaRight" fmla="*/ 4032360 w 4032000"/>
              <a:gd name="textAreaTop" fmla="*/ 0 h 3848760"/>
              <a:gd name="textAreaBottom" fmla="*/ 3849120 h 384876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280" name="Tekstvak 12"/>
          <p:cNvSpPr/>
          <p:nvPr/>
        </p:nvSpPr>
        <p:spPr>
          <a:xfrm>
            <a:off x="5087880" y="2153520"/>
            <a:ext cx="4049280" cy="24622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2. Wat borgen we en hoe</a:t>
            </a:r>
            <a:endParaRPr lang="en-US" sz="1600" b="0" strike="noStrike" spc="-1" dirty="0">
              <a:solidFill>
                <a:srgbClr val="000000"/>
              </a:solidFill>
              <a:latin typeface="Arial"/>
            </a:endParaRPr>
          </a:p>
        </p:txBody>
      </p:sp>
      <p:grpSp>
        <p:nvGrpSpPr>
          <p:cNvPr id="2" name="Groep 3">
            <a:extLst>
              <a:ext uri="{FF2B5EF4-FFF2-40B4-BE49-F238E27FC236}">
                <a16:creationId xmlns:a16="http://schemas.microsoft.com/office/drawing/2014/main" id="{47056F2B-3C87-498B-038B-A8DD2294E378}"/>
              </a:ext>
            </a:extLst>
          </p:cNvPr>
          <p:cNvGrpSpPr/>
          <p:nvPr/>
        </p:nvGrpSpPr>
        <p:grpSpPr>
          <a:xfrm>
            <a:off x="7750080" y="5122800"/>
            <a:ext cx="1857600" cy="1413000"/>
            <a:chOff x="7750080" y="5122800"/>
            <a:chExt cx="1857600" cy="1413000"/>
          </a:xfrm>
        </p:grpSpPr>
        <p:sp>
          <p:nvSpPr>
            <p:cNvPr id="3" name="Rechthoek 5">
              <a:extLst>
                <a:ext uri="{FF2B5EF4-FFF2-40B4-BE49-F238E27FC236}">
                  <a16:creationId xmlns:a16="http://schemas.microsoft.com/office/drawing/2014/main" id="{98A3932F-3F3A-4D8E-3E13-DDAB15577D3D}"/>
                </a:ext>
              </a:extLst>
            </p:cNvPr>
            <p:cNvSpPr/>
            <p:nvPr/>
          </p:nvSpPr>
          <p:spPr>
            <a:xfrm>
              <a:off x="7750080" y="5500080"/>
              <a:ext cx="1857600" cy="1035720"/>
            </a:xfrm>
            <a:custGeom>
              <a:avLst/>
              <a:gdLst>
                <a:gd name="textAreaLeft" fmla="*/ 0 w 1857600"/>
                <a:gd name="textAreaRight" fmla="*/ 1857960 w 1857600"/>
                <a:gd name="textAreaTop" fmla="*/ 0 h 1035720"/>
                <a:gd name="textAreaBottom" fmla="*/ 1036080 h 103572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6161C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en-GB" sz="1000" b="0" strike="noStrike" spc="-1" dirty="0" err="1">
                  <a:solidFill>
                    <a:schemeClr val="bg1"/>
                  </a:solidFill>
                  <a:latin typeface="Hanken Grotesk"/>
                </a:rPr>
                <a:t>Gebruik</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hulpmiddel</a:t>
              </a:r>
              <a:r>
                <a:rPr lang="en-GB" sz="1000" b="0" strike="noStrike" spc="-1" dirty="0">
                  <a:solidFill>
                    <a:schemeClr val="bg1"/>
                  </a:solidFill>
                  <a:latin typeface="Hanken Grotesk"/>
                </a:rPr>
                <a:t> </a:t>
              </a:r>
              <a:r>
                <a:rPr lang="en-GB" sz="1000" b="1" strike="noStrike" spc="-1" dirty="0">
                  <a:solidFill>
                    <a:schemeClr val="bg1"/>
                  </a:solidFill>
                  <a:latin typeface="Hanken Grotesk"/>
                </a:rPr>
                <a:t>‘</a:t>
              </a:r>
              <a:r>
                <a:rPr lang="en-GB" sz="1000" b="1" u="sng" strike="noStrike" spc="-1" dirty="0">
                  <a:solidFill>
                    <a:schemeClr val="bg1"/>
                  </a:solidFill>
                  <a:uFillTx/>
                  <a:latin typeface="Hanken Grotesk"/>
                  <a:hlinkClick r:id="rId4">
                    <a:extLst>
                      <a:ext uri="{A12FA001-AC4F-418D-AE19-62706E023703}">
                        <ahyp:hlinkClr xmlns:ahyp="http://schemas.microsoft.com/office/drawing/2018/hyperlinkcolor" val="tx"/>
                      </a:ext>
                    </a:extLst>
                  </a:hlinkClick>
                </a:rPr>
                <a:t>Stroomversneller</a:t>
              </a:r>
              <a:r>
                <a:rPr lang="en-GB" sz="1000" b="1" strike="noStrike" spc="-1" dirty="0">
                  <a:solidFill>
                    <a:schemeClr val="bg1"/>
                  </a:solidFill>
                  <a:latin typeface="Hanken Grotesk"/>
                </a:rPr>
                <a:t>’</a:t>
              </a:r>
              <a:r>
                <a:rPr lang="en-GB" sz="1000" b="0" strike="noStrike" spc="-1" dirty="0">
                  <a:solidFill>
                    <a:schemeClr val="bg1"/>
                  </a:solidFill>
                  <a:latin typeface="Hanken Grotesk"/>
                </a:rPr>
                <a:t> </a:t>
              </a:r>
              <a:r>
                <a:rPr lang="en-GB" sz="1000" b="0" strike="noStrike" spc="-1" dirty="0" err="1">
                  <a:solidFill>
                    <a:schemeClr val="bg1"/>
                  </a:solidFill>
                  <a:latin typeface="Hanken Grotesk"/>
                </a:rPr>
                <a:t>bij</a:t>
              </a:r>
              <a:r>
                <a:rPr lang="en-GB" sz="1000" b="0" strike="noStrike" spc="-1" dirty="0">
                  <a:solidFill>
                    <a:schemeClr val="bg1"/>
                  </a:solidFill>
                  <a:latin typeface="Hanken Grotesk"/>
                </a:rPr>
                <a:t> het </a:t>
              </a:r>
              <a:r>
                <a:rPr lang="en-GB" sz="1000" b="0" strike="noStrike" spc="-1" dirty="0" err="1">
                  <a:solidFill>
                    <a:schemeClr val="bg1"/>
                  </a:solidFill>
                  <a:latin typeface="Hanken Grotesk"/>
                </a:rPr>
                <a:t>maken</a:t>
              </a:r>
              <a:r>
                <a:rPr lang="en-GB" sz="1000" b="0" strike="noStrike" spc="-1" dirty="0">
                  <a:solidFill>
                    <a:schemeClr val="bg1"/>
                  </a:solidFill>
                  <a:latin typeface="Hanken Grotesk"/>
                </a:rPr>
                <a:t> van </a:t>
              </a:r>
              <a:r>
                <a:rPr lang="en-GB" sz="1000" b="0" strike="noStrike" spc="-1" dirty="0" err="1">
                  <a:solidFill>
                    <a:schemeClr val="bg1"/>
                  </a:solidFill>
                  <a:latin typeface="Hanken Grotesk"/>
                </a:rPr>
                <a:t>deze</a:t>
              </a:r>
              <a:r>
                <a:rPr lang="en-GB" sz="1000" b="0" strike="noStrike" spc="-1" dirty="0">
                  <a:solidFill>
                    <a:schemeClr val="bg1"/>
                  </a:solidFill>
                  <a:latin typeface="Hanken Grotesk"/>
                </a:rPr>
                <a:t> </a:t>
              </a:r>
              <a:endParaRPr lang="en-US" sz="1000" b="0" strike="noStrike" spc="-1" dirty="0">
                <a:solidFill>
                  <a:schemeClr val="bg1"/>
                </a:solidFill>
                <a:latin typeface="Arial"/>
              </a:endParaRPr>
            </a:p>
            <a:p>
              <a:pPr defTabSz="457200">
                <a:lnSpc>
                  <a:spcPct val="100000"/>
                </a:lnSpc>
                <a:tabLst>
                  <a:tab pos="0" algn="l"/>
                </a:tabLst>
              </a:pPr>
              <a:r>
                <a:rPr lang="en-GB" sz="1000" b="0" strike="noStrike" spc="-1" dirty="0" err="1">
                  <a:solidFill>
                    <a:srgbClr val="FFFFFF"/>
                  </a:solidFill>
                  <a:latin typeface="Hanken Grotesk"/>
                </a:rPr>
                <a:t>opdracht</a:t>
              </a:r>
              <a:r>
                <a:rPr lang="en-GB" sz="1000" b="0" strike="noStrike" spc="-1" dirty="0">
                  <a:solidFill>
                    <a:srgbClr val="FFFFFF"/>
                  </a:solidFill>
                  <a:latin typeface="Hanken Grotesk"/>
                </a:rPr>
                <a:t>.</a:t>
              </a:r>
              <a:endParaRPr lang="en-US" sz="1000" b="0" strike="noStrike" spc="-1" dirty="0">
                <a:solidFill>
                  <a:srgbClr val="FFFFFF"/>
                </a:solidFill>
                <a:latin typeface="Arial"/>
              </a:endParaRPr>
            </a:p>
          </p:txBody>
        </p:sp>
        <p:sp>
          <p:nvSpPr>
            <p:cNvPr id="4" name="Driehoek 10">
              <a:extLst>
                <a:ext uri="{FF2B5EF4-FFF2-40B4-BE49-F238E27FC236}">
                  <a16:creationId xmlns:a16="http://schemas.microsoft.com/office/drawing/2014/main" id="{CEE79A95-6E3C-A5A9-7AB4-10D63319010A}"/>
                </a:ext>
              </a:extLst>
            </p:cNvPr>
            <p:cNvSpPr/>
            <p:nvPr/>
          </p:nvSpPr>
          <p:spPr>
            <a:xfrm rot="20041800">
              <a:off x="7944840" y="5184000"/>
              <a:ext cx="380520" cy="436320"/>
            </a:xfrm>
            <a:prstGeom prst="triangle">
              <a:avLst>
                <a:gd name="adj" fmla="val 50000"/>
              </a:avLst>
            </a:prstGeom>
            <a:solidFill>
              <a:srgbClr val="6161C1"/>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FFFFFF"/>
                </a:solidFill>
                <a:latin typeface="Aptos"/>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EDEF9"/>
        </a:solidFill>
        <a:effectLst/>
      </p:bgPr>
    </p:bg>
    <p:spTree>
      <p:nvGrpSpPr>
        <p:cNvPr id="1" name=""/>
        <p:cNvGrpSpPr/>
        <p:nvPr/>
      </p:nvGrpSpPr>
      <p:grpSpPr>
        <a:xfrm>
          <a:off x="0" y="0"/>
          <a:ext cx="0" cy="0"/>
          <a:chOff x="0" y="0"/>
          <a:chExt cx="0" cy="0"/>
        </a:xfrm>
      </p:grpSpPr>
      <p:pic>
        <p:nvPicPr>
          <p:cNvPr id="284" name="Afbeelding 16"/>
          <p:cNvPicPr/>
          <p:nvPr/>
        </p:nvPicPr>
        <p:blipFill>
          <a:blip r:embed="rId3"/>
          <a:stretch/>
        </p:blipFill>
        <p:spPr>
          <a:xfrm>
            <a:off x="8678880" y="0"/>
            <a:ext cx="774360" cy="279000"/>
          </a:xfrm>
          <a:prstGeom prst="rect">
            <a:avLst/>
          </a:prstGeom>
          <a:ln w="0">
            <a:noFill/>
          </a:ln>
        </p:spPr>
      </p:pic>
      <p:sp>
        <p:nvSpPr>
          <p:cNvPr id="285" name="Tekstvak 1"/>
          <p:cNvSpPr/>
          <p:nvPr/>
        </p:nvSpPr>
        <p:spPr>
          <a:xfrm>
            <a:off x="452520" y="36828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tabLst>
                <a:tab pos="0" algn="l"/>
              </a:tabLst>
            </a:pPr>
            <a:r>
              <a:rPr lang="nl-NL" sz="3200" b="1" strike="noStrike" spc="-1">
                <a:solidFill>
                  <a:srgbClr val="000000"/>
                </a:solidFill>
                <a:latin typeface="Montserrat ExtraBold"/>
              </a:rPr>
              <a:t>5A. Evaluatiesessie</a:t>
            </a:r>
            <a:endParaRPr lang="en-US" sz="3200" b="0" strike="noStrike" spc="-1">
              <a:solidFill>
                <a:srgbClr val="000000"/>
              </a:solidFill>
              <a:latin typeface="Arial"/>
            </a:endParaRPr>
          </a:p>
        </p:txBody>
      </p:sp>
      <p:sp>
        <p:nvSpPr>
          <p:cNvPr id="286" name="Rechthoek 5"/>
          <p:cNvSpPr/>
          <p:nvPr/>
        </p:nvSpPr>
        <p:spPr>
          <a:xfrm>
            <a:off x="920880" y="2589480"/>
            <a:ext cx="3823560" cy="3848760"/>
          </a:xfrm>
          <a:custGeom>
            <a:avLst/>
            <a:gdLst>
              <a:gd name="textAreaLeft" fmla="*/ 0 w 3823560"/>
              <a:gd name="textAreaRight" fmla="*/ 3823920 w 3823560"/>
              <a:gd name="textAreaTop" fmla="*/ 0 h 3848760"/>
              <a:gd name="textAreaBottom" fmla="*/ 3849120 h 384876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287" name="Tekstvak 7"/>
          <p:cNvSpPr/>
          <p:nvPr/>
        </p:nvSpPr>
        <p:spPr>
          <a:xfrm>
            <a:off x="920880" y="1145880"/>
            <a:ext cx="8185680" cy="65915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spcBef>
                <a:spcPts val="125"/>
              </a:spcBef>
              <a:spcAft>
                <a:spcPts val="125"/>
              </a:spcAft>
              <a:tabLst>
                <a:tab pos="0" algn="l"/>
              </a:tabLst>
            </a:pPr>
            <a:r>
              <a:rPr lang="nl-NL" sz="1600" b="1" strike="noStrike" spc="-1" dirty="0">
                <a:solidFill>
                  <a:srgbClr val="000000"/>
                </a:solidFill>
                <a:latin typeface="Montserrat ExtraBold"/>
              </a:rPr>
              <a:t>Hoe we zorgen dat wat goed werkt blijft bestaan, verder wordt ontwikkeld en structureel onderdeel wordt van de dagelijkse praktijk:</a:t>
            </a:r>
            <a:endParaRPr lang="en-US" sz="1600" b="0" strike="noStrike" spc="-1" dirty="0">
              <a:solidFill>
                <a:srgbClr val="000000"/>
              </a:solidFill>
              <a:latin typeface="Arial"/>
            </a:endParaRPr>
          </a:p>
          <a:p>
            <a:pPr defTabSz="457200">
              <a:lnSpc>
                <a:spcPct val="100000"/>
              </a:lnSpc>
              <a:tabLst>
                <a:tab pos="0" algn="l"/>
              </a:tabLst>
            </a:pPr>
            <a:r>
              <a:rPr lang="nl-NL" sz="1000" b="0" i="1" strike="noStrike" spc="-1" dirty="0">
                <a:solidFill>
                  <a:srgbClr val="000000"/>
                </a:solidFill>
                <a:latin typeface="Hanken Grotesk"/>
              </a:rPr>
              <a:t>Benoem de belangrijkste conclusies en resultaten uit jullie evaluatiesessie:</a:t>
            </a:r>
            <a:endParaRPr lang="en-US" sz="1000" b="0" strike="noStrike" spc="-1" dirty="0">
              <a:solidFill>
                <a:srgbClr val="000000"/>
              </a:solidFill>
              <a:latin typeface="Arial"/>
            </a:endParaRPr>
          </a:p>
        </p:txBody>
      </p:sp>
      <p:sp>
        <p:nvSpPr>
          <p:cNvPr id="288" name="Tekstvak 9"/>
          <p:cNvSpPr/>
          <p:nvPr/>
        </p:nvSpPr>
        <p:spPr>
          <a:xfrm>
            <a:off x="920880" y="2153520"/>
            <a:ext cx="4032000" cy="24622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3. Blik vooruit</a:t>
            </a:r>
            <a:endParaRPr lang="en-US" sz="1600" b="0" strike="noStrike" spc="-1" dirty="0">
              <a:solidFill>
                <a:srgbClr val="000000"/>
              </a:solidFill>
              <a:latin typeface="Arial"/>
            </a:endParaRPr>
          </a:p>
        </p:txBody>
      </p:sp>
      <p:sp>
        <p:nvSpPr>
          <p:cNvPr id="289" name="Rechthoek 5"/>
          <p:cNvSpPr/>
          <p:nvPr/>
        </p:nvSpPr>
        <p:spPr>
          <a:xfrm>
            <a:off x="5087880" y="2589480"/>
            <a:ext cx="4032000" cy="3848760"/>
          </a:xfrm>
          <a:custGeom>
            <a:avLst/>
            <a:gdLst>
              <a:gd name="textAreaLeft" fmla="*/ 0 w 4032000"/>
              <a:gd name="textAreaRight" fmla="*/ 4032360 w 4032000"/>
              <a:gd name="textAreaTop" fmla="*/ 0 h 3848760"/>
              <a:gd name="textAreaBottom" fmla="*/ 3849120 h 384876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293" name="Tekstvak 13"/>
          <p:cNvSpPr/>
          <p:nvPr/>
        </p:nvSpPr>
        <p:spPr>
          <a:xfrm>
            <a:off x="5087880" y="2153520"/>
            <a:ext cx="4049280" cy="24622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defTabSz="457200">
              <a:lnSpc>
                <a:spcPct val="100000"/>
              </a:lnSpc>
              <a:tabLst>
                <a:tab pos="0" algn="l"/>
              </a:tabLst>
            </a:pPr>
            <a:r>
              <a:rPr lang="nl-NL" sz="1600" b="1" strike="noStrike" spc="-1" dirty="0">
                <a:solidFill>
                  <a:srgbClr val="000000"/>
                </a:solidFill>
                <a:latin typeface="Montserrat ExtraBold"/>
              </a:rPr>
              <a:t>4. Afspraken</a:t>
            </a:r>
            <a:endParaRPr lang="en-US" sz="1600" b="0" strike="noStrike" spc="-1" dirty="0">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CC67"/>
        </a:solidFill>
        <a:effectLst/>
      </p:bgPr>
    </p:bg>
    <p:spTree>
      <p:nvGrpSpPr>
        <p:cNvPr id="1" name=""/>
        <p:cNvGrpSpPr/>
        <p:nvPr/>
      </p:nvGrpSpPr>
      <p:grpSpPr>
        <a:xfrm>
          <a:off x="0" y="0"/>
          <a:ext cx="0" cy="0"/>
          <a:chOff x="0" y="0"/>
          <a:chExt cx="0" cy="0"/>
        </a:xfrm>
      </p:grpSpPr>
      <p:sp>
        <p:nvSpPr>
          <p:cNvPr id="75" name="Tekstvak 3"/>
          <p:cNvSpPr/>
          <p:nvPr/>
        </p:nvSpPr>
        <p:spPr>
          <a:xfrm>
            <a:off x="2128320" y="907920"/>
            <a:ext cx="5648760" cy="1953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tabLst>
                <a:tab pos="0" algn="l"/>
              </a:tabLst>
            </a:pPr>
            <a:r>
              <a:rPr lang="nl-NL" sz="6000" b="1" strike="noStrike" spc="-1">
                <a:solidFill>
                  <a:schemeClr val="dk1"/>
                </a:solidFill>
                <a:latin typeface="Montserrat ExtraBold"/>
              </a:rPr>
              <a:t>Stap 1</a:t>
            </a:r>
            <a:endParaRPr lang="en-US" sz="6000" b="0" strike="noStrike" spc="-1">
              <a:solidFill>
                <a:srgbClr val="000000"/>
              </a:solidFill>
              <a:latin typeface="Arial"/>
            </a:endParaRPr>
          </a:p>
          <a:p>
            <a:pPr algn="ctr" defTabSz="457200">
              <a:lnSpc>
                <a:spcPct val="100000"/>
              </a:lnSpc>
              <a:spcBef>
                <a:spcPts val="125"/>
              </a:spcBef>
              <a:spcAft>
                <a:spcPts val="125"/>
              </a:spcAft>
              <a:tabLst>
                <a:tab pos="0" algn="l"/>
              </a:tabLst>
            </a:pPr>
            <a:r>
              <a:rPr lang="nl-NL" sz="3200" b="0" strike="noStrike" spc="-1">
                <a:solidFill>
                  <a:schemeClr val="dk1"/>
                </a:solidFill>
                <a:latin typeface="Montserrat Medium"/>
              </a:rPr>
              <a:t>Onze huidige en </a:t>
            </a:r>
            <a:endParaRPr lang="en-US" sz="3200" b="0" strike="noStrike" spc="-1">
              <a:solidFill>
                <a:srgbClr val="000000"/>
              </a:solidFill>
              <a:latin typeface="Arial"/>
            </a:endParaRPr>
          </a:p>
          <a:p>
            <a:pPr algn="ctr" defTabSz="457200">
              <a:lnSpc>
                <a:spcPct val="100000"/>
              </a:lnSpc>
              <a:spcBef>
                <a:spcPts val="125"/>
              </a:spcBef>
              <a:spcAft>
                <a:spcPts val="125"/>
              </a:spcAft>
              <a:tabLst>
                <a:tab pos="0" algn="l"/>
              </a:tabLst>
            </a:pPr>
            <a:r>
              <a:rPr lang="nl-NL" sz="3200" b="0" strike="noStrike" spc="-1">
                <a:solidFill>
                  <a:schemeClr val="dk1"/>
                </a:solidFill>
                <a:latin typeface="Montserrat Medium"/>
              </a:rPr>
              <a:t>gewenste situatie</a:t>
            </a:r>
            <a:endParaRPr lang="en-US" sz="3200" b="0" strike="noStrike" spc="-1">
              <a:solidFill>
                <a:srgbClr val="000000"/>
              </a:solidFill>
              <a:latin typeface="Arial"/>
            </a:endParaRPr>
          </a:p>
        </p:txBody>
      </p:sp>
      <p:sp>
        <p:nvSpPr>
          <p:cNvPr id="76" name="Tekstvak 4"/>
          <p:cNvSpPr/>
          <p:nvPr/>
        </p:nvSpPr>
        <p:spPr>
          <a:xfrm>
            <a:off x="920880" y="3505680"/>
            <a:ext cx="6858360" cy="1954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50000"/>
              </a:lnSpc>
              <a:spcBef>
                <a:spcPts val="125"/>
              </a:spcBef>
              <a:spcAft>
                <a:spcPts val="125"/>
              </a:spcAft>
              <a:tabLst>
                <a:tab pos="0" algn="l"/>
              </a:tabLst>
            </a:pPr>
            <a:r>
              <a:rPr lang="nl-NL" sz="1600" b="1" strike="noStrike" spc="-1">
                <a:solidFill>
                  <a:srgbClr val="000000"/>
                </a:solidFill>
                <a:latin typeface="Montserrat ExtraBold"/>
              </a:rPr>
              <a:t>1A.	Zeggenschapsdroom</a:t>
            </a:r>
            <a:endParaRPr lang="en-US" sz="1600" b="0" strike="noStrike" spc="-1">
              <a:solidFill>
                <a:srgbClr val="000000"/>
              </a:solidFill>
              <a:latin typeface="Arial"/>
            </a:endParaRPr>
          </a:p>
          <a:p>
            <a:pPr defTabSz="457200">
              <a:lnSpc>
                <a:spcPct val="150000"/>
              </a:lnSpc>
              <a:spcBef>
                <a:spcPts val="125"/>
              </a:spcBef>
              <a:spcAft>
                <a:spcPts val="125"/>
              </a:spcAft>
              <a:tabLst>
                <a:tab pos="0" algn="l"/>
              </a:tabLst>
            </a:pPr>
            <a:r>
              <a:rPr lang="nl-NL" sz="1600" b="1" strike="noStrike" spc="-1">
                <a:solidFill>
                  <a:srgbClr val="000000"/>
                </a:solidFill>
                <a:latin typeface="Montserrat ExtraBold"/>
              </a:rPr>
              <a:t>1B.	Visie en strategie organisatie </a:t>
            </a:r>
            <a:endParaRPr lang="en-US" sz="1600" b="0" strike="noStrike" spc="-1">
              <a:solidFill>
                <a:srgbClr val="000000"/>
              </a:solidFill>
              <a:latin typeface="Arial"/>
            </a:endParaRPr>
          </a:p>
          <a:p>
            <a:pPr defTabSz="457200">
              <a:lnSpc>
                <a:spcPct val="150000"/>
              </a:lnSpc>
              <a:spcBef>
                <a:spcPts val="125"/>
              </a:spcBef>
              <a:spcAft>
                <a:spcPts val="125"/>
              </a:spcAft>
              <a:tabLst>
                <a:tab pos="0" algn="l"/>
              </a:tabLst>
            </a:pPr>
            <a:r>
              <a:rPr lang="nl-NL" sz="1600" b="1" strike="noStrike" spc="-1">
                <a:solidFill>
                  <a:srgbClr val="000000"/>
                </a:solidFill>
                <a:latin typeface="Montserrat ExtraBold"/>
              </a:rPr>
              <a:t>1C.	Inrichting (formele) zeggenschap</a:t>
            </a:r>
            <a:endParaRPr lang="en-US" sz="1600" b="0" strike="noStrike" spc="-1">
              <a:solidFill>
                <a:srgbClr val="000000"/>
              </a:solidFill>
              <a:latin typeface="Arial"/>
            </a:endParaRPr>
          </a:p>
          <a:p>
            <a:pPr defTabSz="457200">
              <a:lnSpc>
                <a:spcPct val="150000"/>
              </a:lnSpc>
              <a:spcBef>
                <a:spcPts val="125"/>
              </a:spcBef>
              <a:spcAft>
                <a:spcPts val="125"/>
              </a:spcAft>
              <a:tabLst>
                <a:tab pos="0" algn="l"/>
              </a:tabLst>
            </a:pPr>
            <a:r>
              <a:rPr lang="nl-NL" sz="1600" b="1" strike="noStrike" spc="-1">
                <a:solidFill>
                  <a:srgbClr val="000000"/>
                </a:solidFill>
                <a:latin typeface="Montserrat ExtraBold"/>
              </a:rPr>
              <a:t>1D.	Ervaren zeggenschap</a:t>
            </a:r>
            <a:endParaRPr lang="en-US" sz="1600" b="0" strike="noStrike" spc="-1">
              <a:solidFill>
                <a:srgbClr val="000000"/>
              </a:solidFill>
              <a:latin typeface="Arial"/>
            </a:endParaRPr>
          </a:p>
          <a:p>
            <a:pPr defTabSz="457200">
              <a:lnSpc>
                <a:spcPct val="150000"/>
              </a:lnSpc>
              <a:spcBef>
                <a:spcPts val="125"/>
              </a:spcBef>
              <a:spcAft>
                <a:spcPts val="125"/>
              </a:spcAft>
              <a:tabLst>
                <a:tab pos="0" algn="l"/>
              </a:tabLst>
            </a:pPr>
            <a:r>
              <a:rPr lang="nl-NL" sz="1600" b="1" strike="noStrike" spc="-1">
                <a:solidFill>
                  <a:srgbClr val="000000"/>
                </a:solidFill>
                <a:latin typeface="Montserrat ExtraBold"/>
              </a:rPr>
              <a:t>1E.	Cijfers voor het onderbouwen van zeggenschap </a:t>
            </a:r>
            <a:endParaRPr lang="en-US" sz="1600" b="0" strike="noStrike" spc="-1">
              <a:solidFill>
                <a:srgbClr val="000000"/>
              </a:solidFill>
              <a:latin typeface="Arial"/>
            </a:endParaRPr>
          </a:p>
        </p:txBody>
      </p:sp>
      <p:grpSp>
        <p:nvGrpSpPr>
          <p:cNvPr id="77" name="Groep 17"/>
          <p:cNvGrpSpPr/>
          <p:nvPr/>
        </p:nvGrpSpPr>
        <p:grpSpPr>
          <a:xfrm>
            <a:off x="6597000" y="3352320"/>
            <a:ext cx="2716560" cy="1391040"/>
            <a:chOff x="6597000" y="3352320"/>
            <a:chExt cx="2716560" cy="1391040"/>
          </a:xfrm>
        </p:grpSpPr>
        <p:sp>
          <p:nvSpPr>
            <p:cNvPr id="78" name="Rechthoek 5"/>
            <p:cNvSpPr/>
            <p:nvPr/>
          </p:nvSpPr>
          <p:spPr>
            <a:xfrm>
              <a:off x="6937920" y="3352320"/>
              <a:ext cx="2375640" cy="1391040"/>
            </a:xfrm>
            <a:custGeom>
              <a:avLst/>
              <a:gdLst>
                <a:gd name="textAreaLeft" fmla="*/ 0 w 2375640"/>
                <a:gd name="textAreaRight" fmla="*/ 2376000 w 2375640"/>
                <a:gd name="textAreaTop" fmla="*/ 0 h 1391040"/>
                <a:gd name="textAreaBottom" fmla="*/ 1391400 h 13910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200" b="1" strike="noStrike" spc="-1" dirty="0">
                  <a:solidFill>
                    <a:srgbClr val="000000"/>
                  </a:solidFill>
                  <a:latin typeface="Hanken Grotesk" pitchFamily="2" charset="77"/>
                </a:rPr>
                <a:t>Tip:</a:t>
              </a:r>
              <a:r>
                <a:rPr lang="nl-NL" sz="1050" b="1" strike="noStrike" spc="-1" dirty="0">
                  <a:solidFill>
                    <a:srgbClr val="000000"/>
                  </a:solidFill>
                  <a:latin typeface="Hanken Grotesk" pitchFamily="2" charset="77"/>
                </a:rPr>
                <a:t> </a:t>
              </a:r>
              <a:br>
                <a:rPr sz="1000" dirty="0">
                  <a:latin typeface="Hanken Grotesk" pitchFamily="2" charset="77"/>
                </a:rPr>
              </a:br>
              <a:r>
                <a:rPr lang="nl-NL" sz="1000" b="0" strike="noStrike" spc="-1" dirty="0">
                  <a:solidFill>
                    <a:srgbClr val="000000"/>
                  </a:solidFill>
                  <a:latin typeface="Hanken Grotesk" pitchFamily="2" charset="77"/>
                </a:rPr>
                <a:t>Verwijder op de volgende pagina’s de hulpmiddelen en de schuin gedrukte tekst. Zo heb je direct slides om aan je organisatie te presenteren.</a:t>
              </a:r>
              <a:endParaRPr lang="en-US" sz="1000" b="0" strike="noStrike" spc="-1" dirty="0">
                <a:solidFill>
                  <a:srgbClr val="000000"/>
                </a:solidFill>
                <a:latin typeface="Hanken Grotesk" pitchFamily="2" charset="77"/>
              </a:endParaRPr>
            </a:p>
          </p:txBody>
        </p:sp>
        <p:sp>
          <p:nvSpPr>
            <p:cNvPr id="79" name="Driehoek 16"/>
            <p:cNvSpPr/>
            <p:nvPr/>
          </p:nvSpPr>
          <p:spPr>
            <a:xfrm rot="15682800">
              <a:off x="6650640" y="3887640"/>
              <a:ext cx="380520" cy="436320"/>
            </a:xfrm>
            <a:prstGeom prst="triangle">
              <a:avLst>
                <a:gd name="adj" fmla="val 50000"/>
              </a:avLst>
            </a:prstGeom>
            <a:solidFill>
              <a:schemeClr val="lt1"/>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FFFFFF"/>
                </a:solidFill>
                <a:latin typeface="Hanken Grotesk"/>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pic>
        <p:nvPicPr>
          <p:cNvPr id="80" name="Afbeelding 8"/>
          <p:cNvPicPr/>
          <p:nvPr/>
        </p:nvPicPr>
        <p:blipFill>
          <a:blip r:embed="rId2"/>
          <a:stretch/>
        </p:blipFill>
        <p:spPr>
          <a:xfrm>
            <a:off x="8678880" y="0"/>
            <a:ext cx="774360" cy="279000"/>
          </a:xfrm>
          <a:prstGeom prst="rect">
            <a:avLst/>
          </a:prstGeom>
          <a:ln w="0">
            <a:noFill/>
          </a:ln>
        </p:spPr>
      </p:pic>
      <p:sp>
        <p:nvSpPr>
          <p:cNvPr id="81" name="Tekstvak 1"/>
          <p:cNvSpPr/>
          <p:nvPr/>
        </p:nvSpPr>
        <p:spPr>
          <a:xfrm>
            <a:off x="452520" y="45648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1A. Zeggenschapsdroom</a:t>
            </a:r>
            <a:endParaRPr lang="en-US" sz="3200" b="0" strike="noStrike" spc="-1">
              <a:solidFill>
                <a:srgbClr val="000000"/>
              </a:solidFill>
              <a:latin typeface="Arial"/>
            </a:endParaRPr>
          </a:p>
        </p:txBody>
      </p:sp>
      <p:sp>
        <p:nvSpPr>
          <p:cNvPr id="82" name="Rechthoek 5"/>
          <p:cNvSpPr/>
          <p:nvPr/>
        </p:nvSpPr>
        <p:spPr>
          <a:xfrm>
            <a:off x="920880" y="2184480"/>
            <a:ext cx="8064000" cy="4216680"/>
          </a:xfrm>
          <a:custGeom>
            <a:avLst/>
            <a:gdLst>
              <a:gd name="textAreaLeft" fmla="*/ 0 w 8064000"/>
              <a:gd name="textAreaRight" fmla="*/ 8064360 w 8064000"/>
              <a:gd name="textAreaTop" fmla="*/ 0 h 4216680"/>
              <a:gd name="textAreaBottom" fmla="*/ 4217040 h 42166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
        <p:nvSpPr>
          <p:cNvPr id="83" name="Tekstvak 7"/>
          <p:cNvSpPr/>
          <p:nvPr/>
        </p:nvSpPr>
        <p:spPr>
          <a:xfrm>
            <a:off x="920880" y="1221840"/>
            <a:ext cx="8064000" cy="656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Als zeggenschap van professionals merkbaar beter werkt dan nu, dan is dit anders in onze organisatie:</a:t>
            </a:r>
            <a:endParaRPr lang="en-US" sz="1600" b="0" strike="noStrike" spc="-1" dirty="0">
              <a:solidFill>
                <a:srgbClr val="000000"/>
              </a:solidFill>
              <a:latin typeface="Arial"/>
            </a:endParaRPr>
          </a:p>
          <a:p>
            <a:pPr defTabSz="457200">
              <a:lnSpc>
                <a:spcPct val="100000"/>
              </a:lnSpc>
            </a:pPr>
            <a:r>
              <a:rPr lang="nl-NL" sz="1000" b="0" i="1" strike="noStrike" spc="-1" dirty="0">
                <a:solidFill>
                  <a:schemeClr val="dk1"/>
                </a:solidFill>
                <a:latin typeface="Hanken Grotesk"/>
              </a:rPr>
              <a:t>Om deze vraag te beantwoorden, voeren jullie de opdracht uit die je vindt in het hulpmiddel Zeggenschapsdroom. </a:t>
            </a:r>
            <a:endParaRPr lang="en-US" sz="1000" b="0" strike="noStrike" spc="-1" dirty="0">
              <a:solidFill>
                <a:srgbClr val="000000"/>
              </a:solidFill>
              <a:latin typeface="Arial"/>
            </a:endParaRPr>
          </a:p>
        </p:txBody>
      </p:sp>
      <p:grpSp>
        <p:nvGrpSpPr>
          <p:cNvPr id="84" name="Groep 6"/>
          <p:cNvGrpSpPr/>
          <p:nvPr/>
        </p:nvGrpSpPr>
        <p:grpSpPr>
          <a:xfrm>
            <a:off x="7265520" y="5129640"/>
            <a:ext cx="2166840" cy="1012680"/>
            <a:chOff x="7265520" y="5129640"/>
            <a:chExt cx="2166840" cy="1012680"/>
          </a:xfrm>
        </p:grpSpPr>
        <p:sp>
          <p:nvSpPr>
            <p:cNvPr id="85" name="Rechthoek 5"/>
            <p:cNvSpPr/>
            <p:nvPr/>
          </p:nvSpPr>
          <p:spPr>
            <a:xfrm>
              <a:off x="7640280" y="5129640"/>
              <a:ext cx="1792080" cy="1012680"/>
            </a:xfrm>
            <a:custGeom>
              <a:avLst/>
              <a:gdLst>
                <a:gd name="textAreaLeft" fmla="*/ 0 w 1792080"/>
                <a:gd name="textAreaRight" fmla="*/ 1792440 w 1792080"/>
                <a:gd name="textAreaTop" fmla="*/ 0 h 1012680"/>
                <a:gd name="textAreaBottom" fmla="*/ 1013040 h 10126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rgbClr val="EBCC67"/>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en-GB" sz="1000" b="0" strike="noStrike" spc="-1" dirty="0" err="1">
                  <a:latin typeface="Hanken Grotesk"/>
                </a:rPr>
                <a:t>Gebruik</a:t>
              </a:r>
              <a:r>
                <a:rPr lang="en-GB" sz="1000" b="0" strike="noStrike" spc="-1" dirty="0">
                  <a:latin typeface="Hanken Grotesk"/>
                </a:rPr>
                <a:t> het </a:t>
              </a:r>
              <a:r>
                <a:rPr lang="en-GB" sz="1000" b="0" strike="noStrike" spc="-1" dirty="0" err="1">
                  <a:latin typeface="Hanken Grotesk"/>
                </a:rPr>
                <a:t>hulpmiddel</a:t>
              </a:r>
              <a:r>
                <a:rPr lang="en-GB" sz="1000" b="0" strike="noStrike" spc="-1" dirty="0">
                  <a:latin typeface="Hanken Grotesk"/>
                </a:rPr>
                <a:t> </a:t>
              </a:r>
              <a:r>
                <a:rPr lang="en-GB" sz="1000" b="1" strike="noStrike" spc="-1" dirty="0">
                  <a:latin typeface="Hanken Grotesk"/>
                </a:rPr>
                <a:t>‘</a:t>
              </a:r>
              <a:r>
                <a:rPr lang="en-GB" sz="1000" b="1" u="sng" strike="noStrike" spc="-1" dirty="0">
                  <a:uFillTx/>
                  <a:latin typeface="Hanken Grotesk"/>
                  <a:hlinkClick r:id="rId3">
                    <a:extLst>
                      <a:ext uri="{A12FA001-AC4F-418D-AE19-62706E023703}">
                        <ahyp:hlinkClr xmlns:ahyp="http://schemas.microsoft.com/office/drawing/2018/hyperlinkcolor" val="tx"/>
                      </a:ext>
                    </a:extLst>
                  </a:hlinkClick>
                </a:rPr>
                <a:t>Zeggenschapsdroom</a:t>
              </a:r>
              <a:r>
                <a:rPr lang="en-GB" sz="1000" b="1" strike="noStrike" spc="-1" dirty="0">
                  <a:latin typeface="Hanken Grotesk"/>
                </a:rPr>
                <a:t>’ </a:t>
              </a:r>
              <a:r>
                <a:rPr lang="en-GB" sz="1000" b="0" strike="noStrike" spc="-1" dirty="0" err="1">
                  <a:latin typeface="Hanken Grotesk"/>
                </a:rPr>
                <a:t>bij</a:t>
              </a:r>
              <a:r>
                <a:rPr lang="en-GB" sz="1000" b="0" strike="noStrike" spc="-1" dirty="0">
                  <a:latin typeface="Hanken Grotesk"/>
                </a:rPr>
                <a:t> het </a:t>
              </a:r>
              <a:r>
                <a:rPr lang="en-GB" sz="1000" b="0" strike="noStrike" spc="-1" dirty="0" err="1">
                  <a:latin typeface="Hanken Grotesk"/>
                </a:rPr>
                <a:t>maken</a:t>
              </a:r>
              <a:r>
                <a:rPr lang="en-GB" sz="1000" b="0" strike="noStrike" spc="-1" dirty="0">
                  <a:latin typeface="Hanken Grotesk"/>
                </a:rPr>
                <a:t> van </a:t>
              </a:r>
              <a:r>
                <a:rPr lang="en-GB" sz="1000" b="0" strike="noStrike" spc="-1" dirty="0" err="1">
                  <a:latin typeface="Hanken Grotesk"/>
                </a:rPr>
                <a:t>deze</a:t>
              </a:r>
              <a:r>
                <a:rPr lang="en-GB" sz="1000" b="0" strike="noStrike" spc="-1" dirty="0">
                  <a:latin typeface="Hanken Grotesk"/>
                </a:rPr>
                <a:t> </a:t>
              </a:r>
              <a:r>
                <a:rPr lang="en-GB" sz="1000" b="0" strike="noStrike" spc="-1" dirty="0" err="1">
                  <a:latin typeface="Hanken Grotesk"/>
                </a:rPr>
                <a:t>opdracht</a:t>
              </a:r>
              <a:r>
                <a:rPr lang="en-GB" sz="1000" b="0" strike="noStrike" spc="-1" dirty="0">
                  <a:latin typeface="Hanken Grotesk"/>
                </a:rPr>
                <a:t>.</a:t>
              </a:r>
              <a:endParaRPr lang="en-US" sz="1000" b="0" strike="noStrike" spc="-1" dirty="0">
                <a:latin typeface="Arial"/>
              </a:endParaRPr>
            </a:p>
          </p:txBody>
        </p:sp>
        <p:sp>
          <p:nvSpPr>
            <p:cNvPr id="86" name="Driehoek 10"/>
            <p:cNvSpPr/>
            <p:nvPr/>
          </p:nvSpPr>
          <p:spPr>
            <a:xfrm rot="17378400">
              <a:off x="7344360" y="5164200"/>
              <a:ext cx="380520" cy="436320"/>
            </a:xfrm>
            <a:prstGeom prst="triangle">
              <a:avLst>
                <a:gd name="adj" fmla="val 50000"/>
              </a:avLst>
            </a:prstGeom>
            <a:solidFill>
              <a:srgbClr val="EBCC67"/>
            </a:solid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chemeClr val="lt1"/>
                </a:solidFill>
                <a:latin typeface="Apto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pic>
        <p:nvPicPr>
          <p:cNvPr id="87" name="Afbeelding 8"/>
          <p:cNvPicPr/>
          <p:nvPr/>
        </p:nvPicPr>
        <p:blipFill>
          <a:blip r:embed="rId2"/>
          <a:stretch/>
        </p:blipFill>
        <p:spPr>
          <a:xfrm>
            <a:off x="8678880" y="0"/>
            <a:ext cx="774360" cy="279000"/>
          </a:xfrm>
          <a:prstGeom prst="rect">
            <a:avLst/>
          </a:prstGeom>
          <a:ln w="0">
            <a:noFill/>
          </a:ln>
        </p:spPr>
      </p:pic>
      <p:sp>
        <p:nvSpPr>
          <p:cNvPr id="88" name="Tekstvak 7"/>
          <p:cNvSpPr/>
          <p:nvPr/>
        </p:nvSpPr>
        <p:spPr>
          <a:xfrm>
            <a:off x="920880" y="1209600"/>
            <a:ext cx="8064000" cy="67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Hoe onze beroepsgroep kan bijdragen aan de doelstellingen van onze organisatie:</a:t>
            </a:r>
            <a:endParaRPr lang="en-US" sz="1600" b="0" strike="noStrike" spc="-1" dirty="0">
              <a:solidFill>
                <a:srgbClr val="000000"/>
              </a:solidFill>
              <a:latin typeface="Arial"/>
            </a:endParaRPr>
          </a:p>
          <a:p>
            <a:pPr defTabSz="457200">
              <a:lnSpc>
                <a:spcPct val="100000"/>
              </a:lnSpc>
              <a:spcBef>
                <a:spcPts val="125"/>
              </a:spcBef>
              <a:spcAft>
                <a:spcPts val="125"/>
              </a:spcAft>
            </a:pPr>
            <a:r>
              <a:rPr lang="nl-NL" sz="1000" b="0" i="1" strike="noStrike" spc="-1" dirty="0">
                <a:solidFill>
                  <a:schemeClr val="dk1"/>
                </a:solidFill>
                <a:latin typeface="Hanken Grotesk"/>
              </a:rPr>
              <a:t>Maak een samenvatting van de vragen waarop je antwoord hebt gegeven in het werkboek. Wat zijn de belangrijkste punten?</a:t>
            </a:r>
            <a:endParaRPr lang="en-US" sz="1000" b="0" strike="noStrike" spc="-1" dirty="0">
              <a:solidFill>
                <a:srgbClr val="000000"/>
              </a:solidFill>
              <a:latin typeface="Arial"/>
            </a:endParaRPr>
          </a:p>
        </p:txBody>
      </p:sp>
      <p:sp>
        <p:nvSpPr>
          <p:cNvPr id="89" name="Tekstvak 2"/>
          <p:cNvSpPr/>
          <p:nvPr/>
        </p:nvSpPr>
        <p:spPr>
          <a:xfrm>
            <a:off x="0" y="441360"/>
            <a:ext cx="990576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1B. Visie en strategie organisatie</a:t>
            </a:r>
            <a:endParaRPr lang="en-US" sz="3200" b="0" strike="noStrike" spc="-1">
              <a:solidFill>
                <a:srgbClr val="000000"/>
              </a:solidFill>
              <a:latin typeface="Arial"/>
            </a:endParaRPr>
          </a:p>
        </p:txBody>
      </p:sp>
      <p:sp>
        <p:nvSpPr>
          <p:cNvPr id="90" name="Rechthoek 5"/>
          <p:cNvSpPr/>
          <p:nvPr/>
        </p:nvSpPr>
        <p:spPr>
          <a:xfrm>
            <a:off x="920880" y="2184480"/>
            <a:ext cx="8064000" cy="4216680"/>
          </a:xfrm>
          <a:custGeom>
            <a:avLst/>
            <a:gdLst>
              <a:gd name="textAreaLeft" fmla="*/ 0 w 8064000"/>
              <a:gd name="textAreaRight" fmla="*/ 8064360 w 8064000"/>
              <a:gd name="textAreaTop" fmla="*/ 0 h 4216680"/>
              <a:gd name="textAreaBottom" fmla="*/ 4217040 h 42166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pic>
        <p:nvPicPr>
          <p:cNvPr id="91" name="Afbeelding 8"/>
          <p:cNvPicPr/>
          <p:nvPr/>
        </p:nvPicPr>
        <p:blipFill>
          <a:blip r:embed="rId2"/>
          <a:stretch/>
        </p:blipFill>
        <p:spPr>
          <a:xfrm>
            <a:off x="8678880" y="0"/>
            <a:ext cx="774360" cy="279000"/>
          </a:xfrm>
          <a:prstGeom prst="rect">
            <a:avLst/>
          </a:prstGeom>
          <a:ln w="0">
            <a:noFill/>
          </a:ln>
        </p:spPr>
      </p:pic>
      <p:sp>
        <p:nvSpPr>
          <p:cNvPr id="92" name="Tekstvak 7"/>
          <p:cNvSpPr/>
          <p:nvPr/>
        </p:nvSpPr>
        <p:spPr>
          <a:xfrm>
            <a:off x="920880" y="1212840"/>
            <a:ext cx="8082720" cy="640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pPr>
            <a:r>
              <a:rPr lang="nl-NL" sz="1600" b="1" strike="noStrike" spc="-1">
                <a:solidFill>
                  <a:schemeClr val="dk1"/>
                </a:solidFill>
                <a:latin typeface="Montserrat ExtraBold"/>
              </a:rPr>
              <a:t>Hoe zeggenschap van professionals op organisatieniveau nu georganiseerd is, wat daarin goed werkt en wat nog niet:</a:t>
            </a:r>
            <a:endParaRPr lang="en-US" sz="1600" b="0" strike="noStrike" spc="-1">
              <a:solidFill>
                <a:srgbClr val="000000"/>
              </a:solidFill>
              <a:latin typeface="Arial"/>
            </a:endParaRPr>
          </a:p>
          <a:p>
            <a:pPr defTabSz="457200">
              <a:lnSpc>
                <a:spcPct val="100000"/>
              </a:lnSpc>
            </a:pPr>
            <a:r>
              <a:rPr lang="nl-NL" sz="1000" b="0" i="1" strike="noStrike" spc="-1">
                <a:solidFill>
                  <a:schemeClr val="dk1"/>
                </a:solidFill>
                <a:latin typeface="Hanken Grotesk"/>
              </a:rPr>
              <a:t>Maak een samenvatting van de vragen waarop je antwoord hebt gegeven in het werkboek. Wat zijn de belangrijkste punten?</a:t>
            </a:r>
            <a:endParaRPr lang="en-US" sz="1000" b="0" strike="noStrike" spc="-1">
              <a:solidFill>
                <a:srgbClr val="000000"/>
              </a:solidFill>
              <a:latin typeface="Arial"/>
            </a:endParaRPr>
          </a:p>
        </p:txBody>
      </p:sp>
      <p:sp>
        <p:nvSpPr>
          <p:cNvPr id="93" name="Tekstvak 2"/>
          <p:cNvSpPr/>
          <p:nvPr/>
        </p:nvSpPr>
        <p:spPr>
          <a:xfrm>
            <a:off x="452520" y="39024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1C.1 Inrichting (formele) zeggenschap</a:t>
            </a:r>
            <a:endParaRPr lang="en-US" sz="3200" b="0" strike="noStrike" spc="-1">
              <a:solidFill>
                <a:srgbClr val="000000"/>
              </a:solidFill>
              <a:latin typeface="Arial"/>
            </a:endParaRPr>
          </a:p>
        </p:txBody>
      </p:sp>
      <p:sp>
        <p:nvSpPr>
          <p:cNvPr id="94" name="Tekstvak 9"/>
          <p:cNvSpPr/>
          <p:nvPr/>
        </p:nvSpPr>
        <p:spPr>
          <a:xfrm>
            <a:off x="920880" y="2035800"/>
            <a:ext cx="1955160" cy="21544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tabLst>
                <a:tab pos="0" algn="l"/>
              </a:tabLst>
            </a:pPr>
            <a:r>
              <a:rPr lang="nl-NL" sz="1400" b="1" strike="noStrike" spc="-1" dirty="0">
                <a:solidFill>
                  <a:srgbClr val="000000"/>
                </a:solidFill>
                <a:latin typeface="Montserrat ExtraBold"/>
              </a:rPr>
              <a:t>Dit gaat goed:</a:t>
            </a:r>
            <a:endParaRPr lang="en-US" sz="1400" b="0" strike="noStrike" spc="-1" dirty="0">
              <a:solidFill>
                <a:srgbClr val="000000"/>
              </a:solidFill>
              <a:latin typeface="Arial"/>
            </a:endParaRPr>
          </a:p>
        </p:txBody>
      </p:sp>
      <p:sp>
        <p:nvSpPr>
          <p:cNvPr id="95" name="Rechthoek 5"/>
          <p:cNvSpPr/>
          <p:nvPr/>
        </p:nvSpPr>
        <p:spPr>
          <a:xfrm>
            <a:off x="920880" y="2401200"/>
            <a:ext cx="3612240" cy="4010040"/>
          </a:xfrm>
          <a:custGeom>
            <a:avLst/>
            <a:gdLst>
              <a:gd name="textAreaLeft" fmla="*/ 0 w 3612240"/>
              <a:gd name="textAreaRight" fmla="*/ 3612600 w 3612240"/>
              <a:gd name="textAreaTop" fmla="*/ 0 h 4010040"/>
              <a:gd name="textAreaBottom" fmla="*/ 4010400 h 40100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96" name="Rechthoek 5"/>
          <p:cNvSpPr/>
          <p:nvPr/>
        </p:nvSpPr>
        <p:spPr>
          <a:xfrm>
            <a:off x="5241960" y="2401200"/>
            <a:ext cx="3775320" cy="4010040"/>
          </a:xfrm>
          <a:custGeom>
            <a:avLst/>
            <a:gdLst>
              <a:gd name="textAreaLeft" fmla="*/ 0 w 3775320"/>
              <a:gd name="textAreaRight" fmla="*/ 3775680 w 3775320"/>
              <a:gd name="textAreaTop" fmla="*/ 0 h 4010040"/>
              <a:gd name="textAreaBottom" fmla="*/ 4010400 h 401004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tabLst>
                <a:tab pos="0" algn="l"/>
              </a:tabLst>
            </a:pPr>
            <a:r>
              <a:rPr lang="nl-NL" sz="1000" b="0" strike="noStrike" spc="-1">
                <a:solidFill>
                  <a:srgbClr val="000000"/>
                </a:solidFill>
                <a:latin typeface="Hanken Grotesk"/>
              </a:rPr>
              <a:t>Typ hier..</a:t>
            </a:r>
            <a:endParaRPr lang="en-US" sz="1000" b="0" strike="noStrike" spc="-1">
              <a:solidFill>
                <a:srgbClr val="000000"/>
              </a:solidFill>
              <a:latin typeface="Arial"/>
            </a:endParaRPr>
          </a:p>
        </p:txBody>
      </p:sp>
      <p:sp>
        <p:nvSpPr>
          <p:cNvPr id="97" name="Tekstvak 12"/>
          <p:cNvSpPr/>
          <p:nvPr/>
        </p:nvSpPr>
        <p:spPr>
          <a:xfrm>
            <a:off x="5207040" y="2035800"/>
            <a:ext cx="2163600" cy="21544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tabLst>
                <a:tab pos="0" algn="l"/>
              </a:tabLst>
            </a:pPr>
            <a:r>
              <a:rPr lang="nl-NL" sz="1400" b="1" strike="noStrike" spc="-1" dirty="0">
                <a:solidFill>
                  <a:srgbClr val="000000"/>
                </a:solidFill>
                <a:latin typeface="Montserrat ExtraBold"/>
              </a:rPr>
              <a:t>Dit werkt nog niet:</a:t>
            </a:r>
            <a:endParaRPr lang="en-US" sz="14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pic>
        <p:nvPicPr>
          <p:cNvPr id="98" name="Afbeelding 8"/>
          <p:cNvPicPr/>
          <p:nvPr/>
        </p:nvPicPr>
        <p:blipFill>
          <a:blip r:embed="rId2"/>
          <a:stretch/>
        </p:blipFill>
        <p:spPr>
          <a:xfrm>
            <a:off x="8678880" y="0"/>
            <a:ext cx="774360" cy="279000"/>
          </a:xfrm>
          <a:prstGeom prst="rect">
            <a:avLst/>
          </a:prstGeom>
          <a:ln w="0">
            <a:noFill/>
          </a:ln>
        </p:spPr>
      </p:pic>
      <p:sp>
        <p:nvSpPr>
          <p:cNvPr id="99" name="Rechthoek 5"/>
          <p:cNvSpPr/>
          <p:nvPr/>
        </p:nvSpPr>
        <p:spPr>
          <a:xfrm>
            <a:off x="920880" y="2163960"/>
            <a:ext cx="8064000" cy="4247280"/>
          </a:xfrm>
          <a:custGeom>
            <a:avLst/>
            <a:gdLst>
              <a:gd name="textAreaLeft" fmla="*/ 0 w 8064000"/>
              <a:gd name="textAreaRight" fmla="*/ 8064360 w 8064000"/>
              <a:gd name="textAreaTop" fmla="*/ 0 h 4247280"/>
              <a:gd name="textAreaBottom" fmla="*/ 4247640 h 4247280"/>
            </a:gdLst>
            <a:ahLst/>
            <a:cxnLst/>
            <a:rect l="textAreaLeft" t="textAreaTop" r="textAreaRight" b="textAreaBottom"/>
            <a:pathLst>
              <a:path w="8064500" h="4452393">
                <a:moveTo>
                  <a:pt x="0" y="0"/>
                </a:moveTo>
                <a:lnTo>
                  <a:pt x="8064500" y="0"/>
                </a:lnTo>
                <a:lnTo>
                  <a:pt x="7825015" y="4452393"/>
                </a:lnTo>
                <a:lnTo>
                  <a:pt x="228600" y="4452393"/>
                </a:lnTo>
                <a:lnTo>
                  <a:pt x="0" y="0"/>
                </a:lnTo>
                <a:close/>
              </a:path>
            </a:pathLst>
          </a:custGeom>
          <a:solidFill>
            <a:schemeClr val="lt1"/>
          </a:solidFill>
          <a:ln w="19080">
            <a:noFill/>
          </a:ln>
        </p:spPr>
        <p:style>
          <a:lnRef idx="0">
            <a:scrgbClr r="0" g="0" b="0"/>
          </a:lnRef>
          <a:fillRef idx="0">
            <a:scrgbClr r="0" g="0" b="0"/>
          </a:fillRef>
          <a:effectRef idx="0">
            <a:scrgbClr r="0" g="0" b="0"/>
          </a:effectRef>
          <a:fontRef idx="minor"/>
        </p:style>
        <p:txBody>
          <a:bodyPr lIns="216000" tIns="216000" rIns="216000" bIns="216000" anchor="t">
            <a:noAutofit/>
          </a:bodyPr>
          <a:lstStyle/>
          <a:p>
            <a:pPr defTabSz="457200">
              <a:lnSpc>
                <a:spcPct val="100000"/>
              </a:lnSpc>
            </a:pPr>
            <a:r>
              <a:rPr lang="nl-NL" sz="1000" b="0" strike="noStrike" spc="-1">
                <a:solidFill>
                  <a:schemeClr val="dk1"/>
                </a:solidFill>
                <a:latin typeface="Hanken Grotesk"/>
              </a:rPr>
              <a:t>Typ hier..</a:t>
            </a:r>
            <a:endParaRPr lang="en-US" sz="1000" b="0" strike="noStrike" spc="-1">
              <a:solidFill>
                <a:srgbClr val="000000"/>
              </a:solidFill>
              <a:latin typeface="Arial"/>
            </a:endParaRPr>
          </a:p>
        </p:txBody>
      </p:sp>
      <p:sp>
        <p:nvSpPr>
          <p:cNvPr id="100" name="Tekstvak 7"/>
          <p:cNvSpPr/>
          <p:nvPr/>
        </p:nvSpPr>
        <p:spPr>
          <a:xfrm>
            <a:off x="920880" y="1212840"/>
            <a:ext cx="8106120" cy="640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pPr>
            <a:r>
              <a:rPr lang="nl-NL" sz="1600" b="1" strike="noStrike" spc="-1">
                <a:solidFill>
                  <a:schemeClr val="dk1"/>
                </a:solidFill>
                <a:latin typeface="Montserrat ExtraBold"/>
              </a:rPr>
              <a:t>Hoe zeggenschap van professionals op organisatieniveau nu gefaciliteerd wordt, en wat daarin volgens ons verbeterd kan worden:</a:t>
            </a:r>
            <a:endParaRPr lang="en-US" sz="1600" b="0" strike="noStrike" spc="-1">
              <a:solidFill>
                <a:srgbClr val="000000"/>
              </a:solidFill>
              <a:latin typeface="Arial"/>
            </a:endParaRPr>
          </a:p>
          <a:p>
            <a:pPr defTabSz="457200">
              <a:lnSpc>
                <a:spcPct val="100000"/>
              </a:lnSpc>
            </a:pPr>
            <a:r>
              <a:rPr lang="nl-NL" sz="1000" b="0" i="1" strike="noStrike" spc="-1">
                <a:solidFill>
                  <a:schemeClr val="dk1"/>
                </a:solidFill>
                <a:latin typeface="Hanken Grotesk"/>
              </a:rPr>
              <a:t>Maak een samenvatting van de vragen waarop je antwoord hebt gegeven in het werkboek. Wat zijn de belangrijkste punten?</a:t>
            </a:r>
            <a:endParaRPr lang="en-US" sz="1000" b="0" strike="noStrike" spc="-1">
              <a:solidFill>
                <a:srgbClr val="000000"/>
              </a:solidFill>
              <a:latin typeface="Arial"/>
            </a:endParaRPr>
          </a:p>
        </p:txBody>
      </p:sp>
      <p:sp>
        <p:nvSpPr>
          <p:cNvPr id="101" name="Tekstvak 2"/>
          <p:cNvSpPr/>
          <p:nvPr/>
        </p:nvSpPr>
        <p:spPr>
          <a:xfrm>
            <a:off x="452520" y="39024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1C.1 Inrichting (formele) zeggenschap</a:t>
            </a:r>
            <a:endParaRPr lang="en-US" sz="32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sp>
        <p:nvSpPr>
          <p:cNvPr id="102" name="Tekstvak 10"/>
          <p:cNvSpPr/>
          <p:nvPr/>
        </p:nvSpPr>
        <p:spPr>
          <a:xfrm>
            <a:off x="920880" y="1197720"/>
            <a:ext cx="8064000" cy="731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457200">
              <a:lnSpc>
                <a:spcPct val="100000"/>
              </a:lnSpc>
              <a:spcBef>
                <a:spcPts val="125"/>
              </a:spcBef>
              <a:spcAft>
                <a:spcPts val="125"/>
              </a:spcAft>
            </a:pPr>
            <a:r>
              <a:rPr lang="nl-NL" sz="1600" b="1" strike="noStrike" spc="-1" dirty="0">
                <a:solidFill>
                  <a:schemeClr val="dk1"/>
                </a:solidFill>
                <a:latin typeface="Montserrat ExtraBold"/>
              </a:rPr>
              <a:t>Welke commissies/werkgroepen/</a:t>
            </a:r>
            <a:r>
              <a:rPr lang="nl-NL" sz="1600" b="1" strike="noStrike" spc="-1" dirty="0" err="1">
                <a:solidFill>
                  <a:schemeClr val="dk1"/>
                </a:solidFill>
                <a:latin typeface="Montserrat ExtraBold"/>
              </a:rPr>
              <a:t>councils</a:t>
            </a:r>
            <a:r>
              <a:rPr lang="nl-NL" sz="1600" b="1" strike="noStrike" spc="-1" dirty="0">
                <a:solidFill>
                  <a:schemeClr val="dk1"/>
                </a:solidFill>
                <a:latin typeface="Montserrat ExtraBold"/>
              </a:rPr>
              <a:t> er zijn op thema’s die voor onze beroepsgroep relevant zijn, en welke rol professionals hierin vervullen:</a:t>
            </a:r>
            <a:endParaRPr lang="en-US" sz="1600" b="0" strike="noStrike" spc="-1" dirty="0">
              <a:solidFill>
                <a:srgbClr val="000000"/>
              </a:solidFill>
              <a:latin typeface="Arial"/>
            </a:endParaRPr>
          </a:p>
        </p:txBody>
      </p:sp>
      <p:pic>
        <p:nvPicPr>
          <p:cNvPr id="103" name="Afbeelding 8"/>
          <p:cNvPicPr/>
          <p:nvPr/>
        </p:nvPicPr>
        <p:blipFill>
          <a:blip r:embed="rId3"/>
          <a:stretch/>
        </p:blipFill>
        <p:spPr>
          <a:xfrm>
            <a:off x="8678880" y="0"/>
            <a:ext cx="774360" cy="279000"/>
          </a:xfrm>
          <a:prstGeom prst="rect">
            <a:avLst/>
          </a:prstGeom>
          <a:ln w="0">
            <a:noFill/>
          </a:ln>
        </p:spPr>
      </p:pic>
      <p:sp>
        <p:nvSpPr>
          <p:cNvPr id="104" name="Tekstvak 15"/>
          <p:cNvSpPr/>
          <p:nvPr/>
        </p:nvSpPr>
        <p:spPr>
          <a:xfrm>
            <a:off x="452520" y="390240"/>
            <a:ext cx="9000720" cy="48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457200">
              <a:lnSpc>
                <a:spcPct val="100000"/>
              </a:lnSpc>
              <a:spcBef>
                <a:spcPts val="125"/>
              </a:spcBef>
              <a:spcAft>
                <a:spcPts val="125"/>
              </a:spcAft>
            </a:pPr>
            <a:r>
              <a:rPr lang="nl-NL" sz="3200" b="1" strike="noStrike" spc="-1">
                <a:solidFill>
                  <a:schemeClr val="dk1"/>
                </a:solidFill>
                <a:latin typeface="Montserrat ExtraBold"/>
              </a:rPr>
              <a:t>1C.2 Inrichting (formele) zeggenschap</a:t>
            </a:r>
            <a:endParaRPr lang="en-US" sz="3200" b="0" strike="noStrike" spc="-1">
              <a:solidFill>
                <a:srgbClr val="000000"/>
              </a:solidFill>
              <a:latin typeface="Arial"/>
            </a:endParaRPr>
          </a:p>
        </p:txBody>
      </p:sp>
      <p:graphicFrame>
        <p:nvGraphicFramePr>
          <p:cNvPr id="105" name="Tabel 4"/>
          <p:cNvGraphicFramePr/>
          <p:nvPr>
            <p:extLst>
              <p:ext uri="{D42A27DB-BD31-4B8C-83A1-F6EECF244321}">
                <p14:modId xmlns:p14="http://schemas.microsoft.com/office/powerpoint/2010/main" val="2599031978"/>
              </p:ext>
            </p:extLst>
          </p:nvPr>
        </p:nvGraphicFramePr>
        <p:xfrm>
          <a:off x="920880" y="2170440"/>
          <a:ext cx="8064000" cy="4246200"/>
        </p:xfrm>
        <a:graphic>
          <a:graphicData uri="http://schemas.openxmlformats.org/drawingml/2006/table">
            <a:tbl>
              <a:tblPr/>
              <a:tblGrid>
                <a:gridCol w="201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2016000">
                  <a:extLst>
                    <a:ext uri="{9D8B030D-6E8A-4147-A177-3AD203B41FA5}">
                      <a16:colId xmlns:a16="http://schemas.microsoft.com/office/drawing/2014/main" val="20003"/>
                    </a:ext>
                  </a:extLst>
                </a:gridCol>
              </a:tblGrid>
              <a:tr h="735480">
                <a:tc>
                  <a:txBody>
                    <a:bodyPr/>
                    <a:lstStyle/>
                    <a:p>
                      <a:pPr defTabSz="914400">
                        <a:lnSpc>
                          <a:spcPct val="100000"/>
                        </a:lnSpc>
                        <a:tabLst>
                          <a:tab pos="0" algn="l"/>
                        </a:tabLst>
                      </a:pPr>
                      <a:r>
                        <a:rPr lang="nl-NL" sz="1000" b="0" strike="noStrike" spc="-1" dirty="0">
                          <a:solidFill>
                            <a:schemeClr val="dk1"/>
                          </a:solidFill>
                          <a:latin typeface="Hanken Grotesk"/>
                        </a:rPr>
                        <a:t>Commissie/werkgroep/council </a:t>
                      </a:r>
                      <a:endParaRPr lang="en-US" sz="1000" b="0" strike="noStrike" spc="-1" dirty="0">
                        <a:solidFill>
                          <a:srgbClr val="000000"/>
                        </a:solidFill>
                        <a:latin typeface="Arial"/>
                      </a:endParaRPr>
                    </a:p>
                  </a:txBody>
                  <a:tcPr marL="108000" marR="108000" marT="108000" marB="108000" anchor="b">
                    <a:lnL w="12240">
                      <a:noFill/>
                      <a:prstDash val="solid"/>
                    </a:lnL>
                    <a:lnR w="12240">
                      <a:noFill/>
                      <a:prstDash val="solid"/>
                    </a:lnR>
                    <a:lnT w="12240">
                      <a:noFill/>
                      <a:prstDash val="solid"/>
                    </a:lnT>
                    <a:lnB w="38160">
                      <a:noFill/>
                      <a:prstDash val="solid"/>
                    </a:lnB>
                    <a:lnTlToBr w="12700" cmpd="sng">
                      <a:noFill/>
                      <a:prstDash val="solid"/>
                    </a:lnTlToBr>
                    <a:lnBlToTr w="12700" cmpd="sng">
                      <a:noFill/>
                      <a:prstDash val="solid"/>
                    </a:lnBlToTr>
                    <a:noFill/>
                  </a:tcPr>
                </a:tc>
                <a:tc>
                  <a:txBody>
                    <a:bodyPr/>
                    <a:lstStyle/>
                    <a:p>
                      <a:pPr defTabSz="914400">
                        <a:lnSpc>
                          <a:spcPct val="100000"/>
                        </a:lnSpc>
                      </a:pPr>
                      <a:r>
                        <a:rPr lang="nl-NL" sz="1000" b="1" strike="noStrike" spc="-1" dirty="0">
                          <a:solidFill>
                            <a:schemeClr val="dk1"/>
                          </a:solidFill>
                          <a:latin typeface="Hanken Grotesk"/>
                        </a:rPr>
                        <a:t>Rol van de professional </a:t>
                      </a:r>
                      <a:endParaRPr lang="en-US" sz="1000" b="0" strike="noStrike" spc="-1" dirty="0">
                        <a:solidFill>
                          <a:srgbClr val="000000"/>
                        </a:solidFill>
                        <a:latin typeface="Arial"/>
                      </a:endParaRPr>
                    </a:p>
                    <a:p>
                      <a:pPr defTabSz="914400">
                        <a:lnSpc>
                          <a:spcPct val="100000"/>
                        </a:lnSpc>
                      </a:pPr>
                      <a:r>
                        <a:rPr lang="nl-NL" sz="1000" b="0" i="1" strike="noStrike" spc="-1" dirty="0">
                          <a:solidFill>
                            <a:schemeClr val="dk1"/>
                          </a:solidFill>
                          <a:latin typeface="Hanken Grotesk"/>
                        </a:rPr>
                        <a:t>adviserend, meebeslissend of uitvoerend?</a:t>
                      </a:r>
                      <a:endParaRPr lang="en-US" sz="1000" b="0" strike="noStrike" spc="-1" dirty="0">
                        <a:solidFill>
                          <a:srgbClr val="000000"/>
                        </a:solidFill>
                        <a:latin typeface="Arial"/>
                      </a:endParaRPr>
                    </a:p>
                  </a:txBody>
                  <a:tcPr marL="108000" marR="108000" marT="108000" marB="108000" anchor="b">
                    <a:lnL w="12240">
                      <a:noFill/>
                      <a:prstDash val="solid"/>
                    </a:lnL>
                    <a:lnR w="12240">
                      <a:noFill/>
                      <a:prstDash val="solid"/>
                    </a:lnR>
                    <a:lnT w="12240">
                      <a:noFill/>
                      <a:prstDash val="solid"/>
                    </a:lnT>
                    <a:lnB w="38160">
                      <a:noFill/>
                      <a:prstDash val="soli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Wie is de dominante groep: management, behandelaren, professionals of gedeeld?</a:t>
                      </a:r>
                      <a:endParaRPr lang="en-US" sz="1000" b="0" strike="noStrike" spc="-1" dirty="0">
                        <a:solidFill>
                          <a:srgbClr val="000000"/>
                        </a:solidFill>
                        <a:latin typeface="Arial"/>
                      </a:endParaRPr>
                    </a:p>
                  </a:txBody>
                  <a:tcPr marL="108000" marR="108000" marT="108000" marB="108000" anchor="b">
                    <a:lnL w="12240">
                      <a:noFill/>
                      <a:prstDash val="solid"/>
                    </a:lnL>
                    <a:lnR w="12240">
                      <a:noFill/>
                      <a:prstDash val="solid"/>
                    </a:lnR>
                    <a:lnT w="12240">
                      <a:noFill/>
                      <a:prstDash val="solid"/>
                    </a:lnT>
                    <a:lnB w="38160">
                      <a:noFill/>
                      <a:prstDash val="solid"/>
                    </a:lnB>
                    <a:lnTlToBr w="12700" cmpd="sng">
                      <a:noFill/>
                      <a:prstDash val="solid"/>
                    </a:lnTlToBr>
                    <a:lnBlToTr w="12700" cmpd="sng">
                      <a:noFill/>
                      <a:prstDash val="solid"/>
                    </a:lnBlToTr>
                    <a:noFill/>
                  </a:tcPr>
                </a:tc>
                <a:tc>
                  <a:txBody>
                    <a:bodyPr/>
                    <a:lstStyle/>
                    <a:p>
                      <a:pPr defTabSz="914400">
                        <a:lnSpc>
                          <a:spcPct val="100000"/>
                        </a:lnSpc>
                        <a:tabLst>
                          <a:tab pos="0" algn="l"/>
                        </a:tabLst>
                      </a:pPr>
                      <a:r>
                        <a:rPr lang="nl-NL" sz="1000" b="1" strike="noStrike" spc="-1" dirty="0">
                          <a:solidFill>
                            <a:schemeClr val="dk1"/>
                          </a:solidFill>
                          <a:latin typeface="Hanken Grotesk"/>
                        </a:rPr>
                        <a:t>Wie zou de dominante groep in de besluitvorming volgens jullie moeten zijn?</a:t>
                      </a:r>
                      <a:endParaRPr lang="en-US" sz="1000" b="0" strike="noStrike" spc="-1" dirty="0">
                        <a:solidFill>
                          <a:srgbClr val="000000"/>
                        </a:solidFill>
                        <a:latin typeface="Arial"/>
                      </a:endParaRPr>
                    </a:p>
                  </a:txBody>
                  <a:tcPr marL="108000" marR="108000" marT="108000" marB="108000" anchor="b">
                    <a:lnL w="12240">
                      <a:noFill/>
                      <a:prstDash val="solid"/>
                    </a:lnL>
                    <a:lnR w="12240">
                      <a:noFill/>
                      <a:prstDash val="solid"/>
                    </a:lnR>
                    <a:lnT w="12240">
                      <a:noFill/>
                      <a:prstDash val="solid"/>
                    </a:lnT>
                    <a:lnB w="38160">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77680">
                <a:tc>
                  <a:txBody>
                    <a:bodyPr/>
                    <a:lstStyle/>
                    <a:p>
                      <a:endParaRPr lang="nl-NL" sz="1000" b="0" strike="noStrike" spc="-1">
                        <a:solidFill>
                          <a:schemeClr val="dk1"/>
                        </a:solidFill>
                        <a:latin typeface="Hanken Grotesk"/>
                      </a:endParaRPr>
                    </a:p>
                  </a:txBody>
                  <a:tcPr marL="72000" marR="72000" anchor="ctr">
                    <a:lnL w="38160">
                      <a:solidFill>
                        <a:srgbClr val="F8EDC9"/>
                      </a:solidFill>
                      <a:prstDash val="solid"/>
                    </a:lnL>
                    <a:lnR w="38160">
                      <a:solidFill>
                        <a:srgbClr val="F8EDC9"/>
                      </a:solidFill>
                      <a:prstDash val="solid"/>
                    </a:lnR>
                    <a:lnT w="38160">
                      <a:noFill/>
                      <a:prstDash val="solid"/>
                    </a:lnT>
                    <a:lnB w="38160">
                      <a:solidFill>
                        <a:srgbClr val="F8EDC9"/>
                      </a:solidFill>
                      <a:prstDash val="solid"/>
                    </a:lnB>
                    <a:solidFill>
                      <a:schemeClr val="lt1"/>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noFill/>
                      <a:prstDash val="solid"/>
                    </a:lnT>
                    <a:lnB w="38160">
                      <a:solidFill>
                        <a:srgbClr val="F8EDC9"/>
                      </a:solidFill>
                      <a:prstDash val="solid"/>
                    </a:lnB>
                    <a:solidFill>
                      <a:srgbClr val="EBCC67"/>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noFill/>
                      <a:prstDash val="solid"/>
                    </a:lnT>
                    <a:lnB w="38160">
                      <a:solidFill>
                        <a:srgbClr val="F8EDC9"/>
                      </a:solidFill>
                      <a:prstDash val="solid"/>
                    </a:lnB>
                    <a:solidFill>
                      <a:srgbClr val="EBCC67"/>
                    </a:solidFill>
                  </a:tcPr>
                </a:tc>
                <a:tc>
                  <a:txBody>
                    <a:bodyPr/>
                    <a:lstStyle/>
                    <a:p>
                      <a:endParaRPr lang="nl-NL" sz="1000" b="0" strike="noStrike" spc="-1" dirty="0">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noFill/>
                      <a:prstDash val="solid"/>
                    </a:lnT>
                    <a:lnB w="38160">
                      <a:solidFill>
                        <a:srgbClr val="F8EDC9"/>
                      </a:solidFill>
                      <a:prstDash val="solid"/>
                    </a:lnB>
                    <a:solidFill>
                      <a:srgbClr val="EBCC67"/>
                    </a:solidFill>
                  </a:tcPr>
                </a:tc>
                <a:extLst>
                  <a:ext uri="{0D108BD9-81ED-4DB2-BD59-A6C34878D82A}">
                    <a16:rowId xmlns:a16="http://schemas.microsoft.com/office/drawing/2014/main" val="10001"/>
                  </a:ext>
                </a:extLst>
              </a:tr>
              <a:tr h="877680">
                <a:tc>
                  <a:txBody>
                    <a:bodyPr/>
                    <a:lstStyle/>
                    <a:p>
                      <a:endParaRPr lang="nl-NL" sz="1000" b="0" strike="noStrike" spc="-1">
                        <a:solidFill>
                          <a:schemeClr val="dk1"/>
                        </a:solidFill>
                        <a:latin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chemeClr val="lt1"/>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extLst>
                  <a:ext uri="{0D108BD9-81ED-4DB2-BD59-A6C34878D82A}">
                    <a16:rowId xmlns:a16="http://schemas.microsoft.com/office/drawing/2014/main" val="10002"/>
                  </a:ext>
                </a:extLst>
              </a:tr>
              <a:tr h="877680">
                <a:tc>
                  <a:txBody>
                    <a:bodyPr/>
                    <a:lstStyle/>
                    <a:p>
                      <a:endParaRPr lang="nl-NL" sz="1000" b="0" strike="noStrike" spc="-1">
                        <a:solidFill>
                          <a:schemeClr val="dk1"/>
                        </a:solidFill>
                        <a:latin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chemeClr val="lt1"/>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extLst>
                  <a:ext uri="{0D108BD9-81ED-4DB2-BD59-A6C34878D82A}">
                    <a16:rowId xmlns:a16="http://schemas.microsoft.com/office/drawing/2014/main" val="10003"/>
                  </a:ext>
                </a:extLst>
              </a:tr>
              <a:tr h="877680">
                <a:tc>
                  <a:txBody>
                    <a:bodyPr/>
                    <a:lstStyle/>
                    <a:p>
                      <a:endParaRPr lang="nl-NL" sz="1000" b="0" strike="noStrike" spc="-1" dirty="0">
                        <a:solidFill>
                          <a:schemeClr val="dk1"/>
                        </a:solidFill>
                        <a:latin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chemeClr val="lt1"/>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tc>
                  <a:txBody>
                    <a:bodyPr/>
                    <a:lstStyle/>
                    <a:p>
                      <a:endParaRPr lang="nl-NL" sz="1000" b="0" strike="noStrike" spc="-1">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tc>
                  <a:txBody>
                    <a:bodyPr/>
                    <a:lstStyle/>
                    <a:p>
                      <a:endParaRPr lang="nl-NL" sz="1000" b="0" strike="noStrike" spc="-1" dirty="0">
                        <a:solidFill>
                          <a:schemeClr val="dk1"/>
                        </a:solidFill>
                        <a:latin typeface="Hanken Grotesk"/>
                        <a:ea typeface="Hanken Grotesk"/>
                      </a:endParaRPr>
                    </a:p>
                  </a:txBody>
                  <a:tcPr marL="72000" marR="72000" anchor="ctr">
                    <a:lnL w="38160">
                      <a:solidFill>
                        <a:srgbClr val="F8EDC9"/>
                      </a:solidFill>
                      <a:prstDash val="solid"/>
                    </a:lnL>
                    <a:lnR w="38160">
                      <a:solidFill>
                        <a:srgbClr val="F8EDC9"/>
                      </a:solidFill>
                      <a:prstDash val="solid"/>
                    </a:lnR>
                    <a:lnT w="38160">
                      <a:solidFill>
                        <a:srgbClr val="F8EDC9"/>
                      </a:solidFill>
                      <a:prstDash val="solid"/>
                    </a:lnT>
                    <a:lnB w="38160">
                      <a:solidFill>
                        <a:srgbClr val="F8EDC9"/>
                      </a:solidFill>
                      <a:prstDash val="solid"/>
                    </a:lnB>
                    <a:solidFill>
                      <a:srgbClr val="EBCC67"/>
                    </a:solidFill>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0.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1.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7.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8.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9.xml><?xml version="1.0" encoding="utf-8"?>
<a:theme xmlns:a="http://schemas.openxmlformats.org/drawingml/2006/main" name="Kantoorthema">
  <a:themeElements>
    <a:clrScheme name="Aangepast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6D92A2"/>
      </a:hlink>
      <a:folHlink>
        <a:srgbClr val="D24327"/>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7ff9a1-1626-49da-bbd1-823275619a32">
      <Terms xmlns="http://schemas.microsoft.com/office/infopath/2007/PartnerControls"/>
    </lcf76f155ced4ddcb4097134ff3c332f>
    <TaxCatchAll xmlns="8cfe68cd-e9d2-42cf-8859-39969eb842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A0CB59E572214FBF0DEC7797546114" ma:contentTypeVersion="18" ma:contentTypeDescription="Een nieuw document maken." ma:contentTypeScope="" ma:versionID="a3daaec21a507bf538891e61b2e8be62">
  <xsd:schema xmlns:xsd="http://www.w3.org/2001/XMLSchema" xmlns:xs="http://www.w3.org/2001/XMLSchema" xmlns:p="http://schemas.microsoft.com/office/2006/metadata/properties" xmlns:ns2="2f7ff9a1-1626-49da-bbd1-823275619a32" xmlns:ns3="8cfe68cd-e9d2-42cf-8859-39969eb842b0" targetNamespace="http://schemas.microsoft.com/office/2006/metadata/properties" ma:root="true" ma:fieldsID="9a6cca415ba886831397b6889a0119b2" ns2:_="" ns3:_="">
    <xsd:import namespace="2f7ff9a1-1626-49da-bbd1-823275619a32"/>
    <xsd:import namespace="8cfe68cd-e9d2-42cf-8859-39969eb842b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AutoKeyPoints" minOccurs="0"/>
                <xsd:element ref="ns2:MediaServiceKeyPoint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ff9a1-1626-49da-bbd1-823275619a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76365aed-0c5b-45ed-bf5f-637d18e5b05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fe68cd-e9d2-42cf-8859-39969eb842b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2da6438-2162-490a-bb17-ffdc0b9a1a75}" ma:internalName="TaxCatchAll" ma:showField="CatchAllData" ma:web="8cfe68cd-e9d2-42cf-8859-39969eb842b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2EBC3A-3B63-42E6-88F1-8F45F6B2906C}">
  <ds:schemaRefs>
    <ds:schemaRef ds:uri="http://schemas.microsoft.com/office/2006/metadata/properties"/>
    <ds:schemaRef ds:uri="http://schemas.microsoft.com/office/infopath/2007/PartnerControls"/>
    <ds:schemaRef ds:uri="2f7ff9a1-1626-49da-bbd1-823275619a32"/>
    <ds:schemaRef ds:uri="8cfe68cd-e9d2-42cf-8859-39969eb842b0"/>
  </ds:schemaRefs>
</ds:datastoreItem>
</file>

<file path=customXml/itemProps2.xml><?xml version="1.0" encoding="utf-8"?>
<ds:datastoreItem xmlns:ds="http://schemas.openxmlformats.org/officeDocument/2006/customXml" ds:itemID="{FAE7E72F-A6D3-4AA8-B041-92A8ED42D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ff9a1-1626-49da-bbd1-823275619a32"/>
    <ds:schemaRef ds:uri="8cfe68cd-e9d2-42cf-8859-39969eb84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2E9FE7-F7F2-419C-B051-FBB89A6BAD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1277</TotalTime>
  <Words>2644</Words>
  <Application>Microsoft Macintosh PowerPoint</Application>
  <PresentationFormat>A4 (210 x 297 mm)</PresentationFormat>
  <Paragraphs>831</Paragraphs>
  <Slides>34</Slides>
  <Notes>24</Notes>
  <HiddenSlides>0</HiddenSlides>
  <MMClips>0</MMClips>
  <ScaleCrop>false</ScaleCrop>
  <HeadingPairs>
    <vt:vector size="6" baseType="variant">
      <vt:variant>
        <vt:lpstr>Gebruikte lettertypen</vt:lpstr>
      </vt:variant>
      <vt:variant>
        <vt:i4>10</vt:i4>
      </vt:variant>
      <vt:variant>
        <vt:lpstr>Thema</vt:lpstr>
      </vt:variant>
      <vt:variant>
        <vt:i4>11</vt:i4>
      </vt:variant>
      <vt:variant>
        <vt:lpstr>Diatitels</vt:lpstr>
      </vt:variant>
      <vt:variant>
        <vt:i4>34</vt:i4>
      </vt:variant>
    </vt:vector>
  </HeadingPairs>
  <TitlesOfParts>
    <vt:vector size="55" baseType="lpstr">
      <vt:lpstr>Symbol</vt:lpstr>
      <vt:lpstr>Aptos</vt:lpstr>
      <vt:lpstr>Wingdings</vt:lpstr>
      <vt:lpstr>Times New Roman</vt:lpstr>
      <vt:lpstr>Montserrat</vt:lpstr>
      <vt:lpstr>Hanken Grotesk</vt:lpstr>
      <vt:lpstr>Arial</vt:lpstr>
      <vt:lpstr>Montserrat Medium</vt:lpstr>
      <vt:lpstr>Aptos Display</vt:lpstr>
      <vt:lpstr>Montserrat ExtraBold</vt:lpstr>
      <vt:lpstr>Kantoorthema</vt:lpstr>
      <vt:lpstr>Kantoorthema</vt:lpstr>
      <vt:lpstr>Kantoorthema</vt:lpstr>
      <vt:lpstr>Kantoorthema</vt:lpstr>
      <vt:lpstr>Kantoorthema</vt:lpstr>
      <vt:lpstr>Kantoorthema</vt:lpstr>
      <vt:lpstr>Kantoorthema</vt:lpstr>
      <vt:lpstr>Kantoorthema</vt:lpstr>
      <vt:lpstr>Kantoorthema</vt:lpstr>
      <vt:lpstr>Kantoorthema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Anouk Moller</cp:lastModifiedBy>
  <cp:revision>31</cp:revision>
  <dcterms:modified xsi:type="dcterms:W3CDTF">2026-06-05T07:42:54Z</dcterms:modified>
  <cp:category/>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2026-04-29T11:40:18Z</dcterms:created>
  <dc:creator>Anouk Moller</dc:creator>
  <dc:description/>
  <dc:language>en-US</dc:language>
  <cp:lastModifiedBy>Sophie Bleekemolen</cp:lastModifiedBy>
  <dcterms:modified xsi:type="dcterms:W3CDTF">2026-06-02T07:46:01Z</dcterms:modified>
  <cp:revision>34</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0x01010096A0CB59E572214FBF0DEC7797546114</vt:lpwstr>
  </property>
  <property fmtid="{D5CDD505-2E9C-101B-9397-08002B2CF9AE}" pid="3" name="MediaServiceImageTags">
    <vt:lpwstr/>
  </property>
  <property fmtid="{D5CDD505-2E9C-101B-9397-08002B2CF9AE}" pid="4" name="Notes">
    <vt:i4>24</vt:i4>
  </property>
  <property fmtid="{D5CDD505-2E9C-101B-9397-08002B2CF9AE}" pid="5" name="PresentationFormat">
    <vt:lpwstr>A4 (210 x 297 mm)</vt:lpwstr>
  </property>
  <property fmtid="{D5CDD505-2E9C-101B-9397-08002B2CF9AE}" pid="6" name="Slides">
    <vt:i4>34</vt:i4>
  </property>
</Properties>
</file>